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77" r:id="rId2"/>
    <p:sldId id="257" r:id="rId3"/>
    <p:sldId id="582" r:id="rId4"/>
    <p:sldId id="583" r:id="rId5"/>
    <p:sldId id="584" r:id="rId6"/>
    <p:sldId id="585" r:id="rId7"/>
    <p:sldId id="594" r:id="rId8"/>
    <p:sldId id="595" r:id="rId9"/>
    <p:sldId id="587" r:id="rId10"/>
    <p:sldId id="588" r:id="rId11"/>
    <p:sldId id="589" r:id="rId12"/>
    <p:sldId id="597" r:id="rId13"/>
    <p:sldId id="590" r:id="rId14"/>
    <p:sldId id="599" r:id="rId15"/>
    <p:sldId id="600" r:id="rId16"/>
    <p:sldId id="601" r:id="rId17"/>
    <p:sldId id="603" r:id="rId18"/>
    <p:sldId id="604" r:id="rId19"/>
    <p:sldId id="605" r:id="rId20"/>
    <p:sldId id="602" r:id="rId21"/>
    <p:sldId id="606" r:id="rId22"/>
    <p:sldId id="607" r:id="rId23"/>
    <p:sldId id="608" r:id="rId24"/>
    <p:sldId id="591" r:id="rId25"/>
    <p:sldId id="609" r:id="rId26"/>
    <p:sldId id="610" r:id="rId27"/>
    <p:sldId id="598" r:id="rId28"/>
    <p:sldId id="611" r:id="rId29"/>
    <p:sldId id="612" r:id="rId30"/>
    <p:sldId id="613" r:id="rId31"/>
    <p:sldId id="615" r:id="rId32"/>
    <p:sldId id="614" r:id="rId33"/>
    <p:sldId id="616" r:id="rId34"/>
    <p:sldId id="617" r:id="rId35"/>
    <p:sldId id="618" r:id="rId36"/>
    <p:sldId id="534" r:id="rId37"/>
    <p:sldId id="267"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Lst>
        </p14:section>
        <p14:section name="Diffusion Models: a definition" id="{D42B465F-30DF-46ED-BB9B-2175BAC32907}">
          <p14:sldIdLst>
            <p14:sldId id="582"/>
            <p14:sldId id="583"/>
            <p14:sldId id="584"/>
            <p14:sldId id="585"/>
            <p14:sldId id="594"/>
            <p14:sldId id="595"/>
            <p14:sldId id="587"/>
            <p14:sldId id="588"/>
            <p14:sldId id="589"/>
            <p14:sldId id="597"/>
          </p14:sldIdLst>
        </p14:section>
        <p14:section name="A basic Denoising AutoEncoder" id="{4362C624-3B67-4444-BF79-C96BE7DC8FEB}">
          <p14:sldIdLst>
            <p14:sldId id="590"/>
            <p14:sldId id="599"/>
            <p14:sldId id="600"/>
            <p14:sldId id="601"/>
            <p14:sldId id="603"/>
            <p14:sldId id="604"/>
            <p14:sldId id="605"/>
          </p14:sldIdLst>
        </p14:section>
        <p14:section name="From Denoising Autoencoder to Diffusion Model" id="{4F1C4910-7AE7-4F2B-AC0F-2440ADDF080D}">
          <p14:sldIdLst>
            <p14:sldId id="602"/>
            <p14:sldId id="606"/>
            <p14:sldId id="607"/>
            <p14:sldId id="608"/>
            <p14:sldId id="591"/>
            <p14:sldId id="609"/>
            <p14:sldId id="610"/>
            <p14:sldId id="598"/>
            <p14:sldId id="611"/>
          </p14:sldIdLst>
        </p14:section>
        <p14:section name="Making it conditional and stable" id="{1596F456-2597-4914-8376-886C0471CAAC}">
          <p14:sldIdLst>
            <p14:sldId id="612"/>
            <p14:sldId id="613"/>
            <p14:sldId id="615"/>
            <p14:sldId id="614"/>
            <p14:sldId id="616"/>
            <p14:sldId id="617"/>
            <p14:sldId id="618"/>
          </p14:sldIdLst>
        </p14:section>
        <p14:section name="Conclusion" id="{E85D5A98-C1EF-4D8B-BDB9-EBBAF56B0F2C}">
          <p14:sldIdLst>
            <p14:sldId id="534"/>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3B2E52-244F-419C-AB4E-C49981FD5CA8}" v="414" dt="2023-04-11T00:31:47.9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03" d="100"/>
          <a:sy n="103" d="100"/>
        </p:scale>
        <p:origin x="144"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E03B2E52-244F-419C-AB4E-C49981FD5CA8}"/>
    <pc:docChg chg="undo redo custSel addSld delSld modSld sldOrd addSection delSection modSection">
      <pc:chgData name="Matthieu De Mari" userId="dfb708c9-d8dc-439f-9a3b-c772bf4a311c" providerId="ADAL" clId="{E03B2E52-244F-419C-AB4E-C49981FD5CA8}" dt="2023-04-11T00:33:25.877" v="6568" actId="14100"/>
      <pc:docMkLst>
        <pc:docMk/>
      </pc:docMkLst>
      <pc:sldChg chg="delSp modSp mod modClrScheme chgLayout">
        <pc:chgData name="Matthieu De Mari" userId="dfb708c9-d8dc-439f-9a3b-c772bf4a311c" providerId="ADAL" clId="{E03B2E52-244F-419C-AB4E-C49981FD5CA8}" dt="2023-04-08T11:44:39.703" v="5568" actId="20577"/>
        <pc:sldMkLst>
          <pc:docMk/>
          <pc:sldMk cId="3442501962" sldId="257"/>
        </pc:sldMkLst>
        <pc:spChg chg="mod ord">
          <ac:chgData name="Matthieu De Mari" userId="dfb708c9-d8dc-439f-9a3b-c772bf4a311c" providerId="ADAL" clId="{E03B2E52-244F-419C-AB4E-C49981FD5CA8}" dt="2023-04-08T08:02:06.441" v="77" actId="20577"/>
          <ac:spMkLst>
            <pc:docMk/>
            <pc:sldMk cId="3442501962" sldId="257"/>
            <ac:spMk id="2" creationId="{49D40417-A4D3-4CE8-96E7-708E2439AE7B}"/>
          </ac:spMkLst>
        </pc:spChg>
        <pc:spChg chg="mod ord">
          <ac:chgData name="Matthieu De Mari" userId="dfb708c9-d8dc-439f-9a3b-c772bf4a311c" providerId="ADAL" clId="{E03B2E52-244F-419C-AB4E-C49981FD5CA8}" dt="2023-04-08T11:44:39.703" v="5568" actId="20577"/>
          <ac:spMkLst>
            <pc:docMk/>
            <pc:sldMk cId="3442501962" sldId="257"/>
            <ac:spMk id="3" creationId="{35995840-A9D9-479A-A34F-EA7DC229D38E}"/>
          </ac:spMkLst>
        </pc:spChg>
        <pc:spChg chg="del mod ord">
          <ac:chgData name="Matthieu De Mari" userId="dfb708c9-d8dc-439f-9a3b-c772bf4a311c" providerId="ADAL" clId="{E03B2E52-244F-419C-AB4E-C49981FD5CA8}" dt="2023-04-08T08:00:26.517" v="15" actId="478"/>
          <ac:spMkLst>
            <pc:docMk/>
            <pc:sldMk cId="3442501962" sldId="257"/>
            <ac:spMk id="4" creationId="{4F569CB8-E949-43D3-894A-BF5729C9C658}"/>
          </ac:spMkLst>
        </pc:spChg>
      </pc:sldChg>
      <pc:sldChg chg="modSp mod">
        <pc:chgData name="Matthieu De Mari" userId="dfb708c9-d8dc-439f-9a3b-c772bf4a311c" providerId="ADAL" clId="{E03B2E52-244F-419C-AB4E-C49981FD5CA8}" dt="2023-04-08T11:48:29.324" v="5752" actId="20577"/>
        <pc:sldMkLst>
          <pc:docMk/>
          <pc:sldMk cId="3880949074" sldId="267"/>
        </pc:sldMkLst>
        <pc:spChg chg="mod">
          <ac:chgData name="Matthieu De Mari" userId="dfb708c9-d8dc-439f-9a3b-c772bf4a311c" providerId="ADAL" clId="{E03B2E52-244F-419C-AB4E-C49981FD5CA8}" dt="2023-04-08T11:48:29.324" v="5752" actId="20577"/>
          <ac:spMkLst>
            <pc:docMk/>
            <pc:sldMk cId="3880949074" sldId="267"/>
            <ac:spMk id="3" creationId="{C71C8DD6-14D1-44DF-9843-EFEDF44E39A2}"/>
          </ac:spMkLst>
        </pc:spChg>
      </pc:sldChg>
      <pc:sldChg chg="modSp mod">
        <pc:chgData name="Matthieu De Mari" userId="dfb708c9-d8dc-439f-9a3b-c772bf4a311c" providerId="ADAL" clId="{E03B2E52-244F-419C-AB4E-C49981FD5CA8}" dt="2023-04-08T08:01:22.835" v="45" actId="20577"/>
        <pc:sldMkLst>
          <pc:docMk/>
          <pc:sldMk cId="1040156172" sldId="377"/>
        </pc:sldMkLst>
        <pc:spChg chg="mod">
          <ac:chgData name="Matthieu De Mari" userId="dfb708c9-d8dc-439f-9a3b-c772bf4a311c" providerId="ADAL" clId="{E03B2E52-244F-419C-AB4E-C49981FD5CA8}" dt="2023-04-08T08:01:22.835" v="45" actId="20577"/>
          <ac:spMkLst>
            <pc:docMk/>
            <pc:sldMk cId="1040156172" sldId="377"/>
            <ac:spMk id="2" creationId="{080CEB46-CC16-4D19-8C2C-AEE9471D8168}"/>
          </ac:spMkLst>
        </pc:spChg>
        <pc:spChg chg="mod">
          <ac:chgData name="Matthieu De Mari" userId="dfb708c9-d8dc-439f-9a3b-c772bf4a311c" providerId="ADAL" clId="{E03B2E52-244F-419C-AB4E-C49981FD5CA8}" dt="2023-04-08T08:00:43.464" v="37" actId="20577"/>
          <ac:spMkLst>
            <pc:docMk/>
            <pc:sldMk cId="1040156172" sldId="377"/>
            <ac:spMk id="3" creationId="{816ABDE1-A047-4B53-92F2-67282914DD77}"/>
          </ac:spMkLst>
        </pc:spChg>
      </pc:sldChg>
      <pc:sldChg chg="del">
        <pc:chgData name="Matthieu De Mari" userId="dfb708c9-d8dc-439f-9a3b-c772bf4a311c" providerId="ADAL" clId="{E03B2E52-244F-419C-AB4E-C49981FD5CA8}" dt="2023-04-08T08:00:05.501" v="0" actId="47"/>
        <pc:sldMkLst>
          <pc:docMk/>
          <pc:sldMk cId="1339454140" sldId="452"/>
        </pc:sldMkLst>
      </pc:sldChg>
      <pc:sldChg chg="del">
        <pc:chgData name="Matthieu De Mari" userId="dfb708c9-d8dc-439f-9a3b-c772bf4a311c" providerId="ADAL" clId="{E03B2E52-244F-419C-AB4E-C49981FD5CA8}" dt="2023-04-08T08:00:06.846" v="1" actId="47"/>
        <pc:sldMkLst>
          <pc:docMk/>
          <pc:sldMk cId="1735167922" sldId="453"/>
        </pc:sldMkLst>
      </pc:sldChg>
      <pc:sldChg chg="del">
        <pc:chgData name="Matthieu De Mari" userId="dfb708c9-d8dc-439f-9a3b-c772bf4a311c" providerId="ADAL" clId="{E03B2E52-244F-419C-AB4E-C49981FD5CA8}" dt="2023-04-08T08:00:05.501" v="0" actId="47"/>
        <pc:sldMkLst>
          <pc:docMk/>
          <pc:sldMk cId="2601915559" sldId="456"/>
        </pc:sldMkLst>
      </pc:sldChg>
      <pc:sldChg chg="del">
        <pc:chgData name="Matthieu De Mari" userId="dfb708c9-d8dc-439f-9a3b-c772bf4a311c" providerId="ADAL" clId="{E03B2E52-244F-419C-AB4E-C49981FD5CA8}" dt="2023-04-08T08:00:06.846" v="1" actId="47"/>
        <pc:sldMkLst>
          <pc:docMk/>
          <pc:sldMk cId="67355367" sldId="457"/>
        </pc:sldMkLst>
      </pc:sldChg>
      <pc:sldChg chg="del">
        <pc:chgData name="Matthieu De Mari" userId="dfb708c9-d8dc-439f-9a3b-c772bf4a311c" providerId="ADAL" clId="{E03B2E52-244F-419C-AB4E-C49981FD5CA8}" dt="2023-04-08T08:00:06.846" v="1" actId="47"/>
        <pc:sldMkLst>
          <pc:docMk/>
          <pc:sldMk cId="4131931522" sldId="458"/>
        </pc:sldMkLst>
      </pc:sldChg>
      <pc:sldChg chg="del">
        <pc:chgData name="Matthieu De Mari" userId="dfb708c9-d8dc-439f-9a3b-c772bf4a311c" providerId="ADAL" clId="{E03B2E52-244F-419C-AB4E-C49981FD5CA8}" dt="2023-04-08T08:00:07.675" v="2" actId="47"/>
        <pc:sldMkLst>
          <pc:docMk/>
          <pc:sldMk cId="4256007098" sldId="459"/>
        </pc:sldMkLst>
      </pc:sldChg>
      <pc:sldChg chg="del">
        <pc:chgData name="Matthieu De Mari" userId="dfb708c9-d8dc-439f-9a3b-c772bf4a311c" providerId="ADAL" clId="{E03B2E52-244F-419C-AB4E-C49981FD5CA8}" dt="2023-04-08T08:00:06.846" v="1" actId="47"/>
        <pc:sldMkLst>
          <pc:docMk/>
          <pc:sldMk cId="1571255117" sldId="460"/>
        </pc:sldMkLst>
      </pc:sldChg>
      <pc:sldChg chg="del">
        <pc:chgData name="Matthieu De Mari" userId="dfb708c9-d8dc-439f-9a3b-c772bf4a311c" providerId="ADAL" clId="{E03B2E52-244F-419C-AB4E-C49981FD5CA8}" dt="2023-04-08T08:00:08.335" v="3" actId="47"/>
        <pc:sldMkLst>
          <pc:docMk/>
          <pc:sldMk cId="1830156731" sldId="462"/>
        </pc:sldMkLst>
      </pc:sldChg>
      <pc:sldChg chg="del">
        <pc:chgData name="Matthieu De Mari" userId="dfb708c9-d8dc-439f-9a3b-c772bf4a311c" providerId="ADAL" clId="{E03B2E52-244F-419C-AB4E-C49981FD5CA8}" dt="2023-04-08T08:00:08.335" v="3" actId="47"/>
        <pc:sldMkLst>
          <pc:docMk/>
          <pc:sldMk cId="371587200" sldId="463"/>
        </pc:sldMkLst>
      </pc:sldChg>
      <pc:sldChg chg="del">
        <pc:chgData name="Matthieu De Mari" userId="dfb708c9-d8dc-439f-9a3b-c772bf4a311c" providerId="ADAL" clId="{E03B2E52-244F-419C-AB4E-C49981FD5CA8}" dt="2023-04-08T08:00:08.335" v="3" actId="47"/>
        <pc:sldMkLst>
          <pc:docMk/>
          <pc:sldMk cId="677656765" sldId="466"/>
        </pc:sldMkLst>
      </pc:sldChg>
      <pc:sldChg chg="del">
        <pc:chgData name="Matthieu De Mari" userId="dfb708c9-d8dc-439f-9a3b-c772bf4a311c" providerId="ADAL" clId="{E03B2E52-244F-419C-AB4E-C49981FD5CA8}" dt="2023-04-08T08:00:08.335" v="3" actId="47"/>
        <pc:sldMkLst>
          <pc:docMk/>
          <pc:sldMk cId="1718094495" sldId="468"/>
        </pc:sldMkLst>
      </pc:sldChg>
      <pc:sldChg chg="del">
        <pc:chgData name="Matthieu De Mari" userId="dfb708c9-d8dc-439f-9a3b-c772bf4a311c" providerId="ADAL" clId="{E03B2E52-244F-419C-AB4E-C49981FD5CA8}" dt="2023-04-08T08:00:08.335" v="3" actId="47"/>
        <pc:sldMkLst>
          <pc:docMk/>
          <pc:sldMk cId="1014327518" sldId="469"/>
        </pc:sldMkLst>
      </pc:sldChg>
      <pc:sldChg chg="del">
        <pc:chgData name="Matthieu De Mari" userId="dfb708c9-d8dc-439f-9a3b-c772bf4a311c" providerId="ADAL" clId="{E03B2E52-244F-419C-AB4E-C49981FD5CA8}" dt="2023-04-08T08:00:08.335" v="3" actId="47"/>
        <pc:sldMkLst>
          <pc:docMk/>
          <pc:sldMk cId="2927776172" sldId="470"/>
        </pc:sldMkLst>
      </pc:sldChg>
      <pc:sldChg chg="del">
        <pc:chgData name="Matthieu De Mari" userId="dfb708c9-d8dc-439f-9a3b-c772bf4a311c" providerId="ADAL" clId="{E03B2E52-244F-419C-AB4E-C49981FD5CA8}" dt="2023-04-08T08:00:09.011" v="4" actId="47"/>
        <pc:sldMkLst>
          <pc:docMk/>
          <pc:sldMk cId="2472430717" sldId="471"/>
        </pc:sldMkLst>
      </pc:sldChg>
      <pc:sldChg chg="del">
        <pc:chgData name="Matthieu De Mari" userId="dfb708c9-d8dc-439f-9a3b-c772bf4a311c" providerId="ADAL" clId="{E03B2E52-244F-419C-AB4E-C49981FD5CA8}" dt="2023-04-08T08:00:09.011" v="4" actId="47"/>
        <pc:sldMkLst>
          <pc:docMk/>
          <pc:sldMk cId="593766553" sldId="472"/>
        </pc:sldMkLst>
      </pc:sldChg>
      <pc:sldChg chg="del">
        <pc:chgData name="Matthieu De Mari" userId="dfb708c9-d8dc-439f-9a3b-c772bf4a311c" providerId="ADAL" clId="{E03B2E52-244F-419C-AB4E-C49981FD5CA8}" dt="2023-04-08T08:00:09.011" v="4" actId="47"/>
        <pc:sldMkLst>
          <pc:docMk/>
          <pc:sldMk cId="3690906701" sldId="473"/>
        </pc:sldMkLst>
      </pc:sldChg>
      <pc:sldChg chg="del">
        <pc:chgData name="Matthieu De Mari" userId="dfb708c9-d8dc-439f-9a3b-c772bf4a311c" providerId="ADAL" clId="{E03B2E52-244F-419C-AB4E-C49981FD5CA8}" dt="2023-04-08T08:00:09.011" v="4" actId="47"/>
        <pc:sldMkLst>
          <pc:docMk/>
          <pc:sldMk cId="4184282648" sldId="475"/>
        </pc:sldMkLst>
      </pc:sldChg>
      <pc:sldChg chg="del">
        <pc:chgData name="Matthieu De Mari" userId="dfb708c9-d8dc-439f-9a3b-c772bf4a311c" providerId="ADAL" clId="{E03B2E52-244F-419C-AB4E-C49981FD5CA8}" dt="2023-04-08T08:00:09.809" v="5" actId="47"/>
        <pc:sldMkLst>
          <pc:docMk/>
          <pc:sldMk cId="2162864775" sldId="476"/>
        </pc:sldMkLst>
      </pc:sldChg>
      <pc:sldChg chg="del">
        <pc:chgData name="Matthieu De Mari" userId="dfb708c9-d8dc-439f-9a3b-c772bf4a311c" providerId="ADAL" clId="{E03B2E52-244F-419C-AB4E-C49981FD5CA8}" dt="2023-04-08T08:00:09.809" v="5" actId="47"/>
        <pc:sldMkLst>
          <pc:docMk/>
          <pc:sldMk cId="1639612149" sldId="477"/>
        </pc:sldMkLst>
      </pc:sldChg>
      <pc:sldChg chg="del">
        <pc:chgData name="Matthieu De Mari" userId="dfb708c9-d8dc-439f-9a3b-c772bf4a311c" providerId="ADAL" clId="{E03B2E52-244F-419C-AB4E-C49981FD5CA8}" dt="2023-04-08T08:00:09.809" v="5" actId="47"/>
        <pc:sldMkLst>
          <pc:docMk/>
          <pc:sldMk cId="1953190717" sldId="478"/>
        </pc:sldMkLst>
      </pc:sldChg>
      <pc:sldChg chg="del">
        <pc:chgData name="Matthieu De Mari" userId="dfb708c9-d8dc-439f-9a3b-c772bf4a311c" providerId="ADAL" clId="{E03B2E52-244F-419C-AB4E-C49981FD5CA8}" dt="2023-04-08T08:00:09.809" v="5" actId="47"/>
        <pc:sldMkLst>
          <pc:docMk/>
          <pc:sldMk cId="3350842008" sldId="479"/>
        </pc:sldMkLst>
      </pc:sldChg>
      <pc:sldChg chg="del">
        <pc:chgData name="Matthieu De Mari" userId="dfb708c9-d8dc-439f-9a3b-c772bf4a311c" providerId="ADAL" clId="{E03B2E52-244F-419C-AB4E-C49981FD5CA8}" dt="2023-04-08T08:01:47.915" v="56" actId="47"/>
        <pc:sldMkLst>
          <pc:docMk/>
          <pc:sldMk cId="3845533750" sldId="480"/>
        </pc:sldMkLst>
      </pc:sldChg>
      <pc:sldChg chg="del">
        <pc:chgData name="Matthieu De Mari" userId="dfb708c9-d8dc-439f-9a3b-c772bf4a311c" providerId="ADAL" clId="{E03B2E52-244F-419C-AB4E-C49981FD5CA8}" dt="2023-04-08T08:01:47.915" v="56" actId="47"/>
        <pc:sldMkLst>
          <pc:docMk/>
          <pc:sldMk cId="1362950094" sldId="481"/>
        </pc:sldMkLst>
      </pc:sldChg>
      <pc:sldChg chg="del">
        <pc:chgData name="Matthieu De Mari" userId="dfb708c9-d8dc-439f-9a3b-c772bf4a311c" providerId="ADAL" clId="{E03B2E52-244F-419C-AB4E-C49981FD5CA8}" dt="2023-04-08T08:01:47.915" v="56" actId="47"/>
        <pc:sldMkLst>
          <pc:docMk/>
          <pc:sldMk cId="3462318670" sldId="482"/>
        </pc:sldMkLst>
      </pc:sldChg>
      <pc:sldChg chg="del">
        <pc:chgData name="Matthieu De Mari" userId="dfb708c9-d8dc-439f-9a3b-c772bf4a311c" providerId="ADAL" clId="{E03B2E52-244F-419C-AB4E-C49981FD5CA8}" dt="2023-04-08T08:00:09.809" v="5" actId="47"/>
        <pc:sldMkLst>
          <pc:docMk/>
          <pc:sldMk cId="1142326140" sldId="483"/>
        </pc:sldMkLst>
      </pc:sldChg>
      <pc:sldChg chg="del">
        <pc:chgData name="Matthieu De Mari" userId="dfb708c9-d8dc-439f-9a3b-c772bf4a311c" providerId="ADAL" clId="{E03B2E52-244F-419C-AB4E-C49981FD5CA8}" dt="2023-04-08T08:01:47.915" v="56" actId="47"/>
        <pc:sldMkLst>
          <pc:docMk/>
          <pc:sldMk cId="3690971607" sldId="484"/>
        </pc:sldMkLst>
      </pc:sldChg>
      <pc:sldChg chg="del">
        <pc:chgData name="Matthieu De Mari" userId="dfb708c9-d8dc-439f-9a3b-c772bf4a311c" providerId="ADAL" clId="{E03B2E52-244F-419C-AB4E-C49981FD5CA8}" dt="2023-04-08T08:01:47.915" v="56" actId="47"/>
        <pc:sldMkLst>
          <pc:docMk/>
          <pc:sldMk cId="1704773308" sldId="485"/>
        </pc:sldMkLst>
      </pc:sldChg>
      <pc:sldChg chg="del">
        <pc:chgData name="Matthieu De Mari" userId="dfb708c9-d8dc-439f-9a3b-c772bf4a311c" providerId="ADAL" clId="{E03B2E52-244F-419C-AB4E-C49981FD5CA8}" dt="2023-04-08T08:01:47.915" v="56" actId="47"/>
        <pc:sldMkLst>
          <pc:docMk/>
          <pc:sldMk cId="3623171595" sldId="486"/>
        </pc:sldMkLst>
      </pc:sldChg>
      <pc:sldChg chg="del">
        <pc:chgData name="Matthieu De Mari" userId="dfb708c9-d8dc-439f-9a3b-c772bf4a311c" providerId="ADAL" clId="{E03B2E52-244F-419C-AB4E-C49981FD5CA8}" dt="2023-04-08T08:01:47.915" v="56" actId="47"/>
        <pc:sldMkLst>
          <pc:docMk/>
          <pc:sldMk cId="80971551" sldId="487"/>
        </pc:sldMkLst>
      </pc:sldChg>
      <pc:sldChg chg="del">
        <pc:chgData name="Matthieu De Mari" userId="dfb708c9-d8dc-439f-9a3b-c772bf4a311c" providerId="ADAL" clId="{E03B2E52-244F-419C-AB4E-C49981FD5CA8}" dt="2023-04-08T08:01:47.915" v="56" actId="47"/>
        <pc:sldMkLst>
          <pc:docMk/>
          <pc:sldMk cId="2953493362" sldId="488"/>
        </pc:sldMkLst>
      </pc:sldChg>
      <pc:sldChg chg="del">
        <pc:chgData name="Matthieu De Mari" userId="dfb708c9-d8dc-439f-9a3b-c772bf4a311c" providerId="ADAL" clId="{E03B2E52-244F-419C-AB4E-C49981FD5CA8}" dt="2023-04-08T08:01:47.915" v="56" actId="47"/>
        <pc:sldMkLst>
          <pc:docMk/>
          <pc:sldMk cId="4147316955" sldId="489"/>
        </pc:sldMkLst>
      </pc:sldChg>
      <pc:sldChg chg="del">
        <pc:chgData name="Matthieu De Mari" userId="dfb708c9-d8dc-439f-9a3b-c772bf4a311c" providerId="ADAL" clId="{E03B2E52-244F-419C-AB4E-C49981FD5CA8}" dt="2023-04-08T08:01:47.915" v="56" actId="47"/>
        <pc:sldMkLst>
          <pc:docMk/>
          <pc:sldMk cId="2648708034" sldId="490"/>
        </pc:sldMkLst>
      </pc:sldChg>
      <pc:sldChg chg="del">
        <pc:chgData name="Matthieu De Mari" userId="dfb708c9-d8dc-439f-9a3b-c772bf4a311c" providerId="ADAL" clId="{E03B2E52-244F-419C-AB4E-C49981FD5CA8}" dt="2023-04-08T08:00:09.809" v="5" actId="47"/>
        <pc:sldMkLst>
          <pc:docMk/>
          <pc:sldMk cId="2993223725" sldId="491"/>
        </pc:sldMkLst>
      </pc:sldChg>
      <pc:sldChg chg="del">
        <pc:chgData name="Matthieu De Mari" userId="dfb708c9-d8dc-439f-9a3b-c772bf4a311c" providerId="ADAL" clId="{E03B2E52-244F-419C-AB4E-C49981FD5CA8}" dt="2023-04-08T08:00:09.809" v="5" actId="47"/>
        <pc:sldMkLst>
          <pc:docMk/>
          <pc:sldMk cId="4245433632" sldId="492"/>
        </pc:sldMkLst>
      </pc:sldChg>
      <pc:sldChg chg="del">
        <pc:chgData name="Matthieu De Mari" userId="dfb708c9-d8dc-439f-9a3b-c772bf4a311c" providerId="ADAL" clId="{E03B2E52-244F-419C-AB4E-C49981FD5CA8}" dt="2023-04-08T08:00:09.809" v="5" actId="47"/>
        <pc:sldMkLst>
          <pc:docMk/>
          <pc:sldMk cId="237581144" sldId="493"/>
        </pc:sldMkLst>
      </pc:sldChg>
      <pc:sldChg chg="del">
        <pc:chgData name="Matthieu De Mari" userId="dfb708c9-d8dc-439f-9a3b-c772bf4a311c" providerId="ADAL" clId="{E03B2E52-244F-419C-AB4E-C49981FD5CA8}" dt="2023-04-08T08:00:09.809" v="5" actId="47"/>
        <pc:sldMkLst>
          <pc:docMk/>
          <pc:sldMk cId="1029027369" sldId="494"/>
        </pc:sldMkLst>
      </pc:sldChg>
      <pc:sldChg chg="del">
        <pc:chgData name="Matthieu De Mari" userId="dfb708c9-d8dc-439f-9a3b-c772bf4a311c" providerId="ADAL" clId="{E03B2E52-244F-419C-AB4E-C49981FD5CA8}" dt="2023-04-08T08:00:09.809" v="5" actId="47"/>
        <pc:sldMkLst>
          <pc:docMk/>
          <pc:sldMk cId="3542672589" sldId="495"/>
        </pc:sldMkLst>
      </pc:sldChg>
      <pc:sldChg chg="del">
        <pc:chgData name="Matthieu De Mari" userId="dfb708c9-d8dc-439f-9a3b-c772bf4a311c" providerId="ADAL" clId="{E03B2E52-244F-419C-AB4E-C49981FD5CA8}" dt="2023-04-08T08:00:09.809" v="5" actId="47"/>
        <pc:sldMkLst>
          <pc:docMk/>
          <pc:sldMk cId="2151231624" sldId="496"/>
        </pc:sldMkLst>
      </pc:sldChg>
      <pc:sldChg chg="del">
        <pc:chgData name="Matthieu De Mari" userId="dfb708c9-d8dc-439f-9a3b-c772bf4a311c" providerId="ADAL" clId="{E03B2E52-244F-419C-AB4E-C49981FD5CA8}" dt="2023-04-08T08:00:09.809" v="5" actId="47"/>
        <pc:sldMkLst>
          <pc:docMk/>
          <pc:sldMk cId="1366846395" sldId="497"/>
        </pc:sldMkLst>
      </pc:sldChg>
      <pc:sldChg chg="del">
        <pc:chgData name="Matthieu De Mari" userId="dfb708c9-d8dc-439f-9a3b-c772bf4a311c" providerId="ADAL" clId="{E03B2E52-244F-419C-AB4E-C49981FD5CA8}" dt="2023-04-08T08:00:10.633" v="6" actId="47"/>
        <pc:sldMkLst>
          <pc:docMk/>
          <pc:sldMk cId="310984207" sldId="498"/>
        </pc:sldMkLst>
      </pc:sldChg>
      <pc:sldChg chg="del">
        <pc:chgData name="Matthieu De Mari" userId="dfb708c9-d8dc-439f-9a3b-c772bf4a311c" providerId="ADAL" clId="{E03B2E52-244F-419C-AB4E-C49981FD5CA8}" dt="2023-04-08T08:00:12.174" v="7" actId="47"/>
        <pc:sldMkLst>
          <pc:docMk/>
          <pc:sldMk cId="2274285334" sldId="499"/>
        </pc:sldMkLst>
      </pc:sldChg>
      <pc:sldChg chg="del">
        <pc:chgData name="Matthieu De Mari" userId="dfb708c9-d8dc-439f-9a3b-c772bf4a311c" providerId="ADAL" clId="{E03B2E52-244F-419C-AB4E-C49981FD5CA8}" dt="2023-04-08T08:00:14.782" v="9" actId="47"/>
        <pc:sldMkLst>
          <pc:docMk/>
          <pc:sldMk cId="3908333013" sldId="500"/>
        </pc:sldMkLst>
      </pc:sldChg>
      <pc:sldChg chg="del">
        <pc:chgData name="Matthieu De Mari" userId="dfb708c9-d8dc-439f-9a3b-c772bf4a311c" providerId="ADAL" clId="{E03B2E52-244F-419C-AB4E-C49981FD5CA8}" dt="2023-04-08T08:00:15.972" v="10" actId="47"/>
        <pc:sldMkLst>
          <pc:docMk/>
          <pc:sldMk cId="3420542633" sldId="501"/>
        </pc:sldMkLst>
      </pc:sldChg>
      <pc:sldChg chg="del">
        <pc:chgData name="Matthieu De Mari" userId="dfb708c9-d8dc-439f-9a3b-c772bf4a311c" providerId="ADAL" clId="{E03B2E52-244F-419C-AB4E-C49981FD5CA8}" dt="2023-04-08T08:00:08.335" v="3" actId="47"/>
        <pc:sldMkLst>
          <pc:docMk/>
          <pc:sldMk cId="2226384261" sldId="502"/>
        </pc:sldMkLst>
      </pc:sldChg>
      <pc:sldChg chg="del">
        <pc:chgData name="Matthieu De Mari" userId="dfb708c9-d8dc-439f-9a3b-c772bf4a311c" providerId="ADAL" clId="{E03B2E52-244F-419C-AB4E-C49981FD5CA8}" dt="2023-04-08T08:00:08.335" v="3" actId="47"/>
        <pc:sldMkLst>
          <pc:docMk/>
          <pc:sldMk cId="2587769254" sldId="503"/>
        </pc:sldMkLst>
      </pc:sldChg>
      <pc:sldChg chg="del">
        <pc:chgData name="Matthieu De Mari" userId="dfb708c9-d8dc-439f-9a3b-c772bf4a311c" providerId="ADAL" clId="{E03B2E52-244F-419C-AB4E-C49981FD5CA8}" dt="2023-04-08T08:00:10.633" v="6" actId="47"/>
        <pc:sldMkLst>
          <pc:docMk/>
          <pc:sldMk cId="4243325575" sldId="504"/>
        </pc:sldMkLst>
      </pc:sldChg>
      <pc:sldChg chg="del">
        <pc:chgData name="Matthieu De Mari" userId="dfb708c9-d8dc-439f-9a3b-c772bf4a311c" providerId="ADAL" clId="{E03B2E52-244F-419C-AB4E-C49981FD5CA8}" dt="2023-04-08T08:00:10.633" v="6" actId="47"/>
        <pc:sldMkLst>
          <pc:docMk/>
          <pc:sldMk cId="1130876562" sldId="505"/>
        </pc:sldMkLst>
      </pc:sldChg>
      <pc:sldChg chg="del">
        <pc:chgData name="Matthieu De Mari" userId="dfb708c9-d8dc-439f-9a3b-c772bf4a311c" providerId="ADAL" clId="{E03B2E52-244F-419C-AB4E-C49981FD5CA8}" dt="2023-04-08T08:00:12.174" v="7" actId="47"/>
        <pc:sldMkLst>
          <pc:docMk/>
          <pc:sldMk cId="3840058877" sldId="506"/>
        </pc:sldMkLst>
      </pc:sldChg>
      <pc:sldChg chg="del">
        <pc:chgData name="Matthieu De Mari" userId="dfb708c9-d8dc-439f-9a3b-c772bf4a311c" providerId="ADAL" clId="{E03B2E52-244F-419C-AB4E-C49981FD5CA8}" dt="2023-04-08T08:00:12.174" v="7" actId="47"/>
        <pc:sldMkLst>
          <pc:docMk/>
          <pc:sldMk cId="1802749567" sldId="507"/>
        </pc:sldMkLst>
      </pc:sldChg>
      <pc:sldChg chg="del">
        <pc:chgData name="Matthieu De Mari" userId="dfb708c9-d8dc-439f-9a3b-c772bf4a311c" providerId="ADAL" clId="{E03B2E52-244F-419C-AB4E-C49981FD5CA8}" dt="2023-04-08T08:00:12.174" v="7" actId="47"/>
        <pc:sldMkLst>
          <pc:docMk/>
          <pc:sldMk cId="1764366404" sldId="508"/>
        </pc:sldMkLst>
      </pc:sldChg>
      <pc:sldChg chg="del">
        <pc:chgData name="Matthieu De Mari" userId="dfb708c9-d8dc-439f-9a3b-c772bf4a311c" providerId="ADAL" clId="{E03B2E52-244F-419C-AB4E-C49981FD5CA8}" dt="2023-04-08T08:00:12.174" v="7" actId="47"/>
        <pc:sldMkLst>
          <pc:docMk/>
          <pc:sldMk cId="929044324" sldId="509"/>
        </pc:sldMkLst>
      </pc:sldChg>
      <pc:sldChg chg="del">
        <pc:chgData name="Matthieu De Mari" userId="dfb708c9-d8dc-439f-9a3b-c772bf4a311c" providerId="ADAL" clId="{E03B2E52-244F-419C-AB4E-C49981FD5CA8}" dt="2023-04-08T08:00:12.174" v="7" actId="47"/>
        <pc:sldMkLst>
          <pc:docMk/>
          <pc:sldMk cId="640978482" sldId="510"/>
        </pc:sldMkLst>
      </pc:sldChg>
      <pc:sldChg chg="del">
        <pc:chgData name="Matthieu De Mari" userId="dfb708c9-d8dc-439f-9a3b-c772bf4a311c" providerId="ADAL" clId="{E03B2E52-244F-419C-AB4E-C49981FD5CA8}" dt="2023-04-08T08:00:10.633" v="6" actId="47"/>
        <pc:sldMkLst>
          <pc:docMk/>
          <pc:sldMk cId="3045070308" sldId="511"/>
        </pc:sldMkLst>
      </pc:sldChg>
      <pc:sldChg chg="del">
        <pc:chgData name="Matthieu De Mari" userId="dfb708c9-d8dc-439f-9a3b-c772bf4a311c" providerId="ADAL" clId="{E03B2E52-244F-419C-AB4E-C49981FD5CA8}" dt="2023-04-08T08:00:14.782" v="9" actId="47"/>
        <pc:sldMkLst>
          <pc:docMk/>
          <pc:sldMk cId="3013736690" sldId="512"/>
        </pc:sldMkLst>
      </pc:sldChg>
      <pc:sldChg chg="del">
        <pc:chgData name="Matthieu De Mari" userId="dfb708c9-d8dc-439f-9a3b-c772bf4a311c" providerId="ADAL" clId="{E03B2E52-244F-419C-AB4E-C49981FD5CA8}" dt="2023-04-08T08:00:14.782" v="9" actId="47"/>
        <pc:sldMkLst>
          <pc:docMk/>
          <pc:sldMk cId="2761092996" sldId="513"/>
        </pc:sldMkLst>
      </pc:sldChg>
      <pc:sldChg chg="del">
        <pc:chgData name="Matthieu De Mari" userId="dfb708c9-d8dc-439f-9a3b-c772bf4a311c" providerId="ADAL" clId="{E03B2E52-244F-419C-AB4E-C49981FD5CA8}" dt="2023-04-08T08:00:14.782" v="9" actId="47"/>
        <pc:sldMkLst>
          <pc:docMk/>
          <pc:sldMk cId="3154277172" sldId="514"/>
        </pc:sldMkLst>
      </pc:sldChg>
      <pc:sldChg chg="del">
        <pc:chgData name="Matthieu De Mari" userId="dfb708c9-d8dc-439f-9a3b-c772bf4a311c" providerId="ADAL" clId="{E03B2E52-244F-419C-AB4E-C49981FD5CA8}" dt="2023-04-08T08:00:12.174" v="7" actId="47"/>
        <pc:sldMkLst>
          <pc:docMk/>
          <pc:sldMk cId="3069451692" sldId="515"/>
        </pc:sldMkLst>
      </pc:sldChg>
      <pc:sldChg chg="del">
        <pc:chgData name="Matthieu De Mari" userId="dfb708c9-d8dc-439f-9a3b-c772bf4a311c" providerId="ADAL" clId="{E03B2E52-244F-419C-AB4E-C49981FD5CA8}" dt="2023-04-08T08:00:12.174" v="7" actId="47"/>
        <pc:sldMkLst>
          <pc:docMk/>
          <pc:sldMk cId="1809647592" sldId="516"/>
        </pc:sldMkLst>
      </pc:sldChg>
      <pc:sldChg chg="del">
        <pc:chgData name="Matthieu De Mari" userId="dfb708c9-d8dc-439f-9a3b-c772bf4a311c" providerId="ADAL" clId="{E03B2E52-244F-419C-AB4E-C49981FD5CA8}" dt="2023-04-08T08:00:12.174" v="7" actId="47"/>
        <pc:sldMkLst>
          <pc:docMk/>
          <pc:sldMk cId="1701096527" sldId="517"/>
        </pc:sldMkLst>
      </pc:sldChg>
      <pc:sldChg chg="del">
        <pc:chgData name="Matthieu De Mari" userId="dfb708c9-d8dc-439f-9a3b-c772bf4a311c" providerId="ADAL" clId="{E03B2E52-244F-419C-AB4E-C49981FD5CA8}" dt="2023-04-08T08:00:12.174" v="7" actId="47"/>
        <pc:sldMkLst>
          <pc:docMk/>
          <pc:sldMk cId="1141821811" sldId="518"/>
        </pc:sldMkLst>
      </pc:sldChg>
      <pc:sldChg chg="del">
        <pc:chgData name="Matthieu De Mari" userId="dfb708c9-d8dc-439f-9a3b-c772bf4a311c" providerId="ADAL" clId="{E03B2E52-244F-419C-AB4E-C49981FD5CA8}" dt="2023-04-08T08:00:12.174" v="7" actId="47"/>
        <pc:sldMkLst>
          <pc:docMk/>
          <pc:sldMk cId="3673468642" sldId="519"/>
        </pc:sldMkLst>
      </pc:sldChg>
      <pc:sldChg chg="del">
        <pc:chgData name="Matthieu De Mari" userId="dfb708c9-d8dc-439f-9a3b-c772bf4a311c" providerId="ADAL" clId="{E03B2E52-244F-419C-AB4E-C49981FD5CA8}" dt="2023-04-08T08:00:14.782" v="9" actId="47"/>
        <pc:sldMkLst>
          <pc:docMk/>
          <pc:sldMk cId="2791018726" sldId="520"/>
        </pc:sldMkLst>
      </pc:sldChg>
      <pc:sldChg chg="del">
        <pc:chgData name="Matthieu De Mari" userId="dfb708c9-d8dc-439f-9a3b-c772bf4a311c" providerId="ADAL" clId="{E03B2E52-244F-419C-AB4E-C49981FD5CA8}" dt="2023-04-08T08:00:14.782" v="9" actId="47"/>
        <pc:sldMkLst>
          <pc:docMk/>
          <pc:sldMk cId="3358970597" sldId="521"/>
        </pc:sldMkLst>
      </pc:sldChg>
      <pc:sldChg chg="del">
        <pc:chgData name="Matthieu De Mari" userId="dfb708c9-d8dc-439f-9a3b-c772bf4a311c" providerId="ADAL" clId="{E03B2E52-244F-419C-AB4E-C49981FD5CA8}" dt="2023-04-08T08:00:15.972" v="10" actId="47"/>
        <pc:sldMkLst>
          <pc:docMk/>
          <pc:sldMk cId="4076533536" sldId="522"/>
        </pc:sldMkLst>
      </pc:sldChg>
      <pc:sldChg chg="del">
        <pc:chgData name="Matthieu De Mari" userId="dfb708c9-d8dc-439f-9a3b-c772bf4a311c" providerId="ADAL" clId="{E03B2E52-244F-419C-AB4E-C49981FD5CA8}" dt="2023-04-08T08:00:15.972" v="10" actId="47"/>
        <pc:sldMkLst>
          <pc:docMk/>
          <pc:sldMk cId="1833340061" sldId="523"/>
        </pc:sldMkLst>
      </pc:sldChg>
      <pc:sldChg chg="del">
        <pc:chgData name="Matthieu De Mari" userId="dfb708c9-d8dc-439f-9a3b-c772bf4a311c" providerId="ADAL" clId="{E03B2E52-244F-419C-AB4E-C49981FD5CA8}" dt="2023-04-08T08:01:55.439" v="60" actId="47"/>
        <pc:sldMkLst>
          <pc:docMk/>
          <pc:sldMk cId="399777445" sldId="524"/>
        </pc:sldMkLst>
      </pc:sldChg>
      <pc:sldChg chg="del">
        <pc:chgData name="Matthieu De Mari" userId="dfb708c9-d8dc-439f-9a3b-c772bf4a311c" providerId="ADAL" clId="{E03B2E52-244F-419C-AB4E-C49981FD5CA8}" dt="2023-04-08T08:00:14.782" v="9" actId="47"/>
        <pc:sldMkLst>
          <pc:docMk/>
          <pc:sldMk cId="2511886125" sldId="525"/>
        </pc:sldMkLst>
      </pc:sldChg>
      <pc:sldChg chg="del">
        <pc:chgData name="Matthieu De Mari" userId="dfb708c9-d8dc-439f-9a3b-c772bf4a311c" providerId="ADAL" clId="{E03B2E52-244F-419C-AB4E-C49981FD5CA8}" dt="2023-04-08T08:00:13.199" v="8" actId="47"/>
        <pc:sldMkLst>
          <pc:docMk/>
          <pc:sldMk cId="3643749606" sldId="526"/>
        </pc:sldMkLst>
      </pc:sldChg>
      <pc:sldChg chg="del">
        <pc:chgData name="Matthieu De Mari" userId="dfb708c9-d8dc-439f-9a3b-c772bf4a311c" providerId="ADAL" clId="{E03B2E52-244F-419C-AB4E-C49981FD5CA8}" dt="2023-04-08T08:00:13.199" v="8" actId="47"/>
        <pc:sldMkLst>
          <pc:docMk/>
          <pc:sldMk cId="4182342499" sldId="527"/>
        </pc:sldMkLst>
      </pc:sldChg>
      <pc:sldChg chg="del">
        <pc:chgData name="Matthieu De Mari" userId="dfb708c9-d8dc-439f-9a3b-c772bf4a311c" providerId="ADAL" clId="{E03B2E52-244F-419C-AB4E-C49981FD5CA8}" dt="2023-04-08T08:00:13.199" v="8" actId="47"/>
        <pc:sldMkLst>
          <pc:docMk/>
          <pc:sldMk cId="4132539858" sldId="528"/>
        </pc:sldMkLst>
      </pc:sldChg>
      <pc:sldChg chg="del">
        <pc:chgData name="Matthieu De Mari" userId="dfb708c9-d8dc-439f-9a3b-c772bf4a311c" providerId="ADAL" clId="{E03B2E52-244F-419C-AB4E-C49981FD5CA8}" dt="2023-04-08T08:00:13.199" v="8" actId="47"/>
        <pc:sldMkLst>
          <pc:docMk/>
          <pc:sldMk cId="1760165752" sldId="529"/>
        </pc:sldMkLst>
      </pc:sldChg>
      <pc:sldChg chg="del">
        <pc:chgData name="Matthieu De Mari" userId="dfb708c9-d8dc-439f-9a3b-c772bf4a311c" providerId="ADAL" clId="{E03B2E52-244F-419C-AB4E-C49981FD5CA8}" dt="2023-04-08T08:00:13.199" v="8" actId="47"/>
        <pc:sldMkLst>
          <pc:docMk/>
          <pc:sldMk cId="3327038882" sldId="530"/>
        </pc:sldMkLst>
      </pc:sldChg>
      <pc:sldChg chg="del">
        <pc:chgData name="Matthieu De Mari" userId="dfb708c9-d8dc-439f-9a3b-c772bf4a311c" providerId="ADAL" clId="{E03B2E52-244F-419C-AB4E-C49981FD5CA8}" dt="2023-04-08T08:00:13.199" v="8" actId="47"/>
        <pc:sldMkLst>
          <pc:docMk/>
          <pc:sldMk cId="515919570" sldId="531"/>
        </pc:sldMkLst>
      </pc:sldChg>
      <pc:sldChg chg="del">
        <pc:chgData name="Matthieu De Mari" userId="dfb708c9-d8dc-439f-9a3b-c772bf4a311c" providerId="ADAL" clId="{E03B2E52-244F-419C-AB4E-C49981FD5CA8}" dt="2023-04-08T08:00:13.199" v="8" actId="47"/>
        <pc:sldMkLst>
          <pc:docMk/>
          <pc:sldMk cId="2690286840" sldId="533"/>
        </pc:sldMkLst>
      </pc:sldChg>
      <pc:sldChg chg="modSp mod">
        <pc:chgData name="Matthieu De Mari" userId="dfb708c9-d8dc-439f-9a3b-c772bf4a311c" providerId="ADAL" clId="{E03B2E52-244F-419C-AB4E-C49981FD5CA8}" dt="2023-04-08T11:44:50.425" v="5569"/>
        <pc:sldMkLst>
          <pc:docMk/>
          <pc:sldMk cId="1607593377" sldId="534"/>
        </pc:sldMkLst>
        <pc:spChg chg="mod">
          <ac:chgData name="Matthieu De Mari" userId="dfb708c9-d8dc-439f-9a3b-c772bf4a311c" providerId="ADAL" clId="{E03B2E52-244F-419C-AB4E-C49981FD5CA8}" dt="2023-04-08T11:44:50.425" v="5569"/>
          <ac:spMkLst>
            <pc:docMk/>
            <pc:sldMk cId="1607593377" sldId="534"/>
            <ac:spMk id="3" creationId="{78053446-C600-4EAD-8161-EB9D925C5227}"/>
          </ac:spMkLst>
        </pc:spChg>
      </pc:sldChg>
      <pc:sldChg chg="del">
        <pc:chgData name="Matthieu De Mari" userId="dfb708c9-d8dc-439f-9a3b-c772bf4a311c" providerId="ADAL" clId="{E03B2E52-244F-419C-AB4E-C49981FD5CA8}" dt="2023-04-08T08:00:13.199" v="8" actId="47"/>
        <pc:sldMkLst>
          <pc:docMk/>
          <pc:sldMk cId="2038550404" sldId="535"/>
        </pc:sldMkLst>
      </pc:sldChg>
      <pc:sldChg chg="del">
        <pc:chgData name="Matthieu De Mari" userId="dfb708c9-d8dc-439f-9a3b-c772bf4a311c" providerId="ADAL" clId="{E03B2E52-244F-419C-AB4E-C49981FD5CA8}" dt="2023-04-08T08:01:50.405" v="57" actId="47"/>
        <pc:sldMkLst>
          <pc:docMk/>
          <pc:sldMk cId="685465814" sldId="541"/>
        </pc:sldMkLst>
      </pc:sldChg>
      <pc:sldChg chg="del">
        <pc:chgData name="Matthieu De Mari" userId="dfb708c9-d8dc-439f-9a3b-c772bf4a311c" providerId="ADAL" clId="{E03B2E52-244F-419C-AB4E-C49981FD5CA8}" dt="2023-04-08T08:01:56.905" v="61" actId="47"/>
        <pc:sldMkLst>
          <pc:docMk/>
          <pc:sldMk cId="776887393" sldId="542"/>
        </pc:sldMkLst>
      </pc:sldChg>
      <pc:sldChg chg="del">
        <pc:chgData name="Matthieu De Mari" userId="dfb708c9-d8dc-439f-9a3b-c772bf4a311c" providerId="ADAL" clId="{E03B2E52-244F-419C-AB4E-C49981FD5CA8}" dt="2023-04-08T08:01:56.905" v="61" actId="47"/>
        <pc:sldMkLst>
          <pc:docMk/>
          <pc:sldMk cId="2582824255" sldId="543"/>
        </pc:sldMkLst>
      </pc:sldChg>
      <pc:sldChg chg="del">
        <pc:chgData name="Matthieu De Mari" userId="dfb708c9-d8dc-439f-9a3b-c772bf4a311c" providerId="ADAL" clId="{E03B2E52-244F-419C-AB4E-C49981FD5CA8}" dt="2023-04-08T08:01:52.421" v="58" actId="47"/>
        <pc:sldMkLst>
          <pc:docMk/>
          <pc:sldMk cId="3948257976" sldId="544"/>
        </pc:sldMkLst>
      </pc:sldChg>
      <pc:sldChg chg="del">
        <pc:chgData name="Matthieu De Mari" userId="dfb708c9-d8dc-439f-9a3b-c772bf4a311c" providerId="ADAL" clId="{E03B2E52-244F-419C-AB4E-C49981FD5CA8}" dt="2023-04-08T08:01:50.405" v="57" actId="47"/>
        <pc:sldMkLst>
          <pc:docMk/>
          <pc:sldMk cId="248439847" sldId="545"/>
        </pc:sldMkLst>
      </pc:sldChg>
      <pc:sldChg chg="del">
        <pc:chgData name="Matthieu De Mari" userId="dfb708c9-d8dc-439f-9a3b-c772bf4a311c" providerId="ADAL" clId="{E03B2E52-244F-419C-AB4E-C49981FD5CA8}" dt="2023-04-08T08:01:50.405" v="57" actId="47"/>
        <pc:sldMkLst>
          <pc:docMk/>
          <pc:sldMk cId="671526785" sldId="546"/>
        </pc:sldMkLst>
      </pc:sldChg>
      <pc:sldChg chg="del">
        <pc:chgData name="Matthieu De Mari" userId="dfb708c9-d8dc-439f-9a3b-c772bf4a311c" providerId="ADAL" clId="{E03B2E52-244F-419C-AB4E-C49981FD5CA8}" dt="2023-04-08T08:01:50.405" v="57" actId="47"/>
        <pc:sldMkLst>
          <pc:docMk/>
          <pc:sldMk cId="3675315212" sldId="547"/>
        </pc:sldMkLst>
      </pc:sldChg>
      <pc:sldChg chg="del">
        <pc:chgData name="Matthieu De Mari" userId="dfb708c9-d8dc-439f-9a3b-c772bf4a311c" providerId="ADAL" clId="{E03B2E52-244F-419C-AB4E-C49981FD5CA8}" dt="2023-04-08T08:01:50.405" v="57" actId="47"/>
        <pc:sldMkLst>
          <pc:docMk/>
          <pc:sldMk cId="2634705324" sldId="548"/>
        </pc:sldMkLst>
      </pc:sldChg>
      <pc:sldChg chg="del">
        <pc:chgData name="Matthieu De Mari" userId="dfb708c9-d8dc-439f-9a3b-c772bf4a311c" providerId="ADAL" clId="{E03B2E52-244F-419C-AB4E-C49981FD5CA8}" dt="2023-04-08T08:01:50.405" v="57" actId="47"/>
        <pc:sldMkLst>
          <pc:docMk/>
          <pc:sldMk cId="290163072" sldId="549"/>
        </pc:sldMkLst>
      </pc:sldChg>
      <pc:sldChg chg="del">
        <pc:chgData name="Matthieu De Mari" userId="dfb708c9-d8dc-439f-9a3b-c772bf4a311c" providerId="ADAL" clId="{E03B2E52-244F-419C-AB4E-C49981FD5CA8}" dt="2023-04-08T08:01:50.405" v="57" actId="47"/>
        <pc:sldMkLst>
          <pc:docMk/>
          <pc:sldMk cId="939398046" sldId="550"/>
        </pc:sldMkLst>
      </pc:sldChg>
      <pc:sldChg chg="del">
        <pc:chgData name="Matthieu De Mari" userId="dfb708c9-d8dc-439f-9a3b-c772bf4a311c" providerId="ADAL" clId="{E03B2E52-244F-419C-AB4E-C49981FD5CA8}" dt="2023-04-08T08:01:50.405" v="57" actId="47"/>
        <pc:sldMkLst>
          <pc:docMk/>
          <pc:sldMk cId="2529192679" sldId="551"/>
        </pc:sldMkLst>
      </pc:sldChg>
      <pc:sldChg chg="del">
        <pc:chgData name="Matthieu De Mari" userId="dfb708c9-d8dc-439f-9a3b-c772bf4a311c" providerId="ADAL" clId="{E03B2E52-244F-419C-AB4E-C49981FD5CA8}" dt="2023-04-08T08:01:50.405" v="57" actId="47"/>
        <pc:sldMkLst>
          <pc:docMk/>
          <pc:sldMk cId="278003215" sldId="552"/>
        </pc:sldMkLst>
      </pc:sldChg>
      <pc:sldChg chg="del">
        <pc:chgData name="Matthieu De Mari" userId="dfb708c9-d8dc-439f-9a3b-c772bf4a311c" providerId="ADAL" clId="{E03B2E52-244F-419C-AB4E-C49981FD5CA8}" dt="2023-04-08T08:01:52.421" v="58" actId="47"/>
        <pc:sldMkLst>
          <pc:docMk/>
          <pc:sldMk cId="1970150408" sldId="553"/>
        </pc:sldMkLst>
      </pc:sldChg>
      <pc:sldChg chg="del">
        <pc:chgData name="Matthieu De Mari" userId="dfb708c9-d8dc-439f-9a3b-c772bf4a311c" providerId="ADAL" clId="{E03B2E52-244F-419C-AB4E-C49981FD5CA8}" dt="2023-04-08T08:01:52.421" v="58" actId="47"/>
        <pc:sldMkLst>
          <pc:docMk/>
          <pc:sldMk cId="2275015547" sldId="554"/>
        </pc:sldMkLst>
      </pc:sldChg>
      <pc:sldChg chg="del">
        <pc:chgData name="Matthieu De Mari" userId="dfb708c9-d8dc-439f-9a3b-c772bf4a311c" providerId="ADAL" clId="{E03B2E52-244F-419C-AB4E-C49981FD5CA8}" dt="2023-04-08T08:01:52.421" v="58" actId="47"/>
        <pc:sldMkLst>
          <pc:docMk/>
          <pc:sldMk cId="2441655716" sldId="555"/>
        </pc:sldMkLst>
      </pc:sldChg>
      <pc:sldChg chg="del">
        <pc:chgData name="Matthieu De Mari" userId="dfb708c9-d8dc-439f-9a3b-c772bf4a311c" providerId="ADAL" clId="{E03B2E52-244F-419C-AB4E-C49981FD5CA8}" dt="2023-04-08T08:01:52.421" v="58" actId="47"/>
        <pc:sldMkLst>
          <pc:docMk/>
          <pc:sldMk cId="3289215169" sldId="556"/>
        </pc:sldMkLst>
      </pc:sldChg>
      <pc:sldChg chg="del">
        <pc:chgData name="Matthieu De Mari" userId="dfb708c9-d8dc-439f-9a3b-c772bf4a311c" providerId="ADAL" clId="{E03B2E52-244F-419C-AB4E-C49981FD5CA8}" dt="2023-04-08T08:01:52.421" v="58" actId="47"/>
        <pc:sldMkLst>
          <pc:docMk/>
          <pc:sldMk cId="2477708256" sldId="557"/>
        </pc:sldMkLst>
      </pc:sldChg>
      <pc:sldChg chg="del">
        <pc:chgData name="Matthieu De Mari" userId="dfb708c9-d8dc-439f-9a3b-c772bf4a311c" providerId="ADAL" clId="{E03B2E52-244F-419C-AB4E-C49981FD5CA8}" dt="2023-04-08T08:01:53.810" v="59" actId="47"/>
        <pc:sldMkLst>
          <pc:docMk/>
          <pc:sldMk cId="1510176387" sldId="558"/>
        </pc:sldMkLst>
      </pc:sldChg>
      <pc:sldChg chg="del">
        <pc:chgData name="Matthieu De Mari" userId="dfb708c9-d8dc-439f-9a3b-c772bf4a311c" providerId="ADAL" clId="{E03B2E52-244F-419C-AB4E-C49981FD5CA8}" dt="2023-04-08T08:01:56.905" v="61" actId="47"/>
        <pc:sldMkLst>
          <pc:docMk/>
          <pc:sldMk cId="800400488" sldId="559"/>
        </pc:sldMkLst>
      </pc:sldChg>
      <pc:sldChg chg="del">
        <pc:chgData name="Matthieu De Mari" userId="dfb708c9-d8dc-439f-9a3b-c772bf4a311c" providerId="ADAL" clId="{E03B2E52-244F-419C-AB4E-C49981FD5CA8}" dt="2023-04-08T08:01:56.905" v="61" actId="47"/>
        <pc:sldMkLst>
          <pc:docMk/>
          <pc:sldMk cId="3871033695" sldId="560"/>
        </pc:sldMkLst>
      </pc:sldChg>
      <pc:sldChg chg="del">
        <pc:chgData name="Matthieu De Mari" userId="dfb708c9-d8dc-439f-9a3b-c772bf4a311c" providerId="ADAL" clId="{E03B2E52-244F-419C-AB4E-C49981FD5CA8}" dt="2023-04-08T08:01:56.905" v="61" actId="47"/>
        <pc:sldMkLst>
          <pc:docMk/>
          <pc:sldMk cId="118994326" sldId="561"/>
        </pc:sldMkLst>
      </pc:sldChg>
      <pc:sldChg chg="del">
        <pc:chgData name="Matthieu De Mari" userId="dfb708c9-d8dc-439f-9a3b-c772bf4a311c" providerId="ADAL" clId="{E03B2E52-244F-419C-AB4E-C49981FD5CA8}" dt="2023-04-08T08:01:56.905" v="61" actId="47"/>
        <pc:sldMkLst>
          <pc:docMk/>
          <pc:sldMk cId="4195373058" sldId="562"/>
        </pc:sldMkLst>
      </pc:sldChg>
      <pc:sldChg chg="del">
        <pc:chgData name="Matthieu De Mari" userId="dfb708c9-d8dc-439f-9a3b-c772bf4a311c" providerId="ADAL" clId="{E03B2E52-244F-419C-AB4E-C49981FD5CA8}" dt="2023-04-08T08:01:56.905" v="61" actId="47"/>
        <pc:sldMkLst>
          <pc:docMk/>
          <pc:sldMk cId="2866197105" sldId="563"/>
        </pc:sldMkLst>
      </pc:sldChg>
      <pc:sldChg chg="del">
        <pc:chgData name="Matthieu De Mari" userId="dfb708c9-d8dc-439f-9a3b-c772bf4a311c" providerId="ADAL" clId="{E03B2E52-244F-419C-AB4E-C49981FD5CA8}" dt="2023-04-08T08:01:56.905" v="61" actId="47"/>
        <pc:sldMkLst>
          <pc:docMk/>
          <pc:sldMk cId="414632623" sldId="564"/>
        </pc:sldMkLst>
      </pc:sldChg>
      <pc:sldChg chg="del">
        <pc:chgData name="Matthieu De Mari" userId="dfb708c9-d8dc-439f-9a3b-c772bf4a311c" providerId="ADAL" clId="{E03B2E52-244F-419C-AB4E-C49981FD5CA8}" dt="2023-04-08T08:01:56.905" v="61" actId="47"/>
        <pc:sldMkLst>
          <pc:docMk/>
          <pc:sldMk cId="1643076608" sldId="565"/>
        </pc:sldMkLst>
      </pc:sldChg>
      <pc:sldChg chg="del">
        <pc:chgData name="Matthieu De Mari" userId="dfb708c9-d8dc-439f-9a3b-c772bf4a311c" providerId="ADAL" clId="{E03B2E52-244F-419C-AB4E-C49981FD5CA8}" dt="2023-04-08T08:01:56.905" v="61" actId="47"/>
        <pc:sldMkLst>
          <pc:docMk/>
          <pc:sldMk cId="3272609176" sldId="566"/>
        </pc:sldMkLst>
      </pc:sldChg>
      <pc:sldChg chg="del">
        <pc:chgData name="Matthieu De Mari" userId="dfb708c9-d8dc-439f-9a3b-c772bf4a311c" providerId="ADAL" clId="{E03B2E52-244F-419C-AB4E-C49981FD5CA8}" dt="2023-04-08T08:01:56.905" v="61" actId="47"/>
        <pc:sldMkLst>
          <pc:docMk/>
          <pc:sldMk cId="3182056430" sldId="567"/>
        </pc:sldMkLst>
      </pc:sldChg>
      <pc:sldChg chg="del">
        <pc:chgData name="Matthieu De Mari" userId="dfb708c9-d8dc-439f-9a3b-c772bf4a311c" providerId="ADAL" clId="{E03B2E52-244F-419C-AB4E-C49981FD5CA8}" dt="2023-04-08T08:01:56.905" v="61" actId="47"/>
        <pc:sldMkLst>
          <pc:docMk/>
          <pc:sldMk cId="2948095588" sldId="568"/>
        </pc:sldMkLst>
      </pc:sldChg>
      <pc:sldChg chg="del">
        <pc:chgData name="Matthieu De Mari" userId="dfb708c9-d8dc-439f-9a3b-c772bf4a311c" providerId="ADAL" clId="{E03B2E52-244F-419C-AB4E-C49981FD5CA8}" dt="2023-04-08T08:01:56.905" v="61" actId="47"/>
        <pc:sldMkLst>
          <pc:docMk/>
          <pc:sldMk cId="4290530114" sldId="569"/>
        </pc:sldMkLst>
      </pc:sldChg>
      <pc:sldChg chg="del">
        <pc:chgData name="Matthieu De Mari" userId="dfb708c9-d8dc-439f-9a3b-c772bf4a311c" providerId="ADAL" clId="{E03B2E52-244F-419C-AB4E-C49981FD5CA8}" dt="2023-04-08T08:01:56.905" v="61" actId="47"/>
        <pc:sldMkLst>
          <pc:docMk/>
          <pc:sldMk cId="1222223045" sldId="570"/>
        </pc:sldMkLst>
      </pc:sldChg>
      <pc:sldChg chg="del">
        <pc:chgData name="Matthieu De Mari" userId="dfb708c9-d8dc-439f-9a3b-c772bf4a311c" providerId="ADAL" clId="{E03B2E52-244F-419C-AB4E-C49981FD5CA8}" dt="2023-04-08T08:01:43.660" v="54" actId="47"/>
        <pc:sldMkLst>
          <pc:docMk/>
          <pc:sldMk cId="1037892403" sldId="571"/>
        </pc:sldMkLst>
      </pc:sldChg>
      <pc:sldChg chg="del">
        <pc:chgData name="Matthieu De Mari" userId="dfb708c9-d8dc-439f-9a3b-c772bf4a311c" providerId="ADAL" clId="{E03B2E52-244F-419C-AB4E-C49981FD5CA8}" dt="2023-04-08T08:01:53.810" v="59" actId="47"/>
        <pc:sldMkLst>
          <pc:docMk/>
          <pc:sldMk cId="3725586703" sldId="572"/>
        </pc:sldMkLst>
      </pc:sldChg>
      <pc:sldChg chg="del">
        <pc:chgData name="Matthieu De Mari" userId="dfb708c9-d8dc-439f-9a3b-c772bf4a311c" providerId="ADAL" clId="{E03B2E52-244F-419C-AB4E-C49981FD5CA8}" dt="2023-04-08T08:01:53.810" v="59" actId="47"/>
        <pc:sldMkLst>
          <pc:docMk/>
          <pc:sldMk cId="868804947" sldId="573"/>
        </pc:sldMkLst>
      </pc:sldChg>
      <pc:sldChg chg="del">
        <pc:chgData name="Matthieu De Mari" userId="dfb708c9-d8dc-439f-9a3b-c772bf4a311c" providerId="ADAL" clId="{E03B2E52-244F-419C-AB4E-C49981FD5CA8}" dt="2023-04-08T08:01:45.573" v="55" actId="47"/>
        <pc:sldMkLst>
          <pc:docMk/>
          <pc:sldMk cId="593854342" sldId="574"/>
        </pc:sldMkLst>
      </pc:sldChg>
      <pc:sldChg chg="del">
        <pc:chgData name="Matthieu De Mari" userId="dfb708c9-d8dc-439f-9a3b-c772bf4a311c" providerId="ADAL" clId="{E03B2E52-244F-419C-AB4E-C49981FD5CA8}" dt="2023-04-08T08:01:53.810" v="59" actId="47"/>
        <pc:sldMkLst>
          <pc:docMk/>
          <pc:sldMk cId="757317932" sldId="575"/>
        </pc:sldMkLst>
      </pc:sldChg>
      <pc:sldChg chg="del">
        <pc:chgData name="Matthieu De Mari" userId="dfb708c9-d8dc-439f-9a3b-c772bf4a311c" providerId="ADAL" clId="{E03B2E52-244F-419C-AB4E-C49981FD5CA8}" dt="2023-04-08T08:01:53.810" v="59" actId="47"/>
        <pc:sldMkLst>
          <pc:docMk/>
          <pc:sldMk cId="999135589" sldId="576"/>
        </pc:sldMkLst>
      </pc:sldChg>
      <pc:sldChg chg="del">
        <pc:chgData name="Matthieu De Mari" userId="dfb708c9-d8dc-439f-9a3b-c772bf4a311c" providerId="ADAL" clId="{E03B2E52-244F-419C-AB4E-C49981FD5CA8}" dt="2023-04-08T08:01:53.810" v="59" actId="47"/>
        <pc:sldMkLst>
          <pc:docMk/>
          <pc:sldMk cId="3908765729" sldId="577"/>
        </pc:sldMkLst>
      </pc:sldChg>
      <pc:sldChg chg="del">
        <pc:chgData name="Matthieu De Mari" userId="dfb708c9-d8dc-439f-9a3b-c772bf4a311c" providerId="ADAL" clId="{E03B2E52-244F-419C-AB4E-C49981FD5CA8}" dt="2023-04-08T08:01:53.810" v="59" actId="47"/>
        <pc:sldMkLst>
          <pc:docMk/>
          <pc:sldMk cId="3791026620" sldId="578"/>
        </pc:sldMkLst>
      </pc:sldChg>
      <pc:sldChg chg="del">
        <pc:chgData name="Matthieu De Mari" userId="dfb708c9-d8dc-439f-9a3b-c772bf4a311c" providerId="ADAL" clId="{E03B2E52-244F-419C-AB4E-C49981FD5CA8}" dt="2023-04-08T08:01:53.810" v="59" actId="47"/>
        <pc:sldMkLst>
          <pc:docMk/>
          <pc:sldMk cId="3336211952" sldId="579"/>
        </pc:sldMkLst>
      </pc:sldChg>
      <pc:sldChg chg="del">
        <pc:chgData name="Matthieu De Mari" userId="dfb708c9-d8dc-439f-9a3b-c772bf4a311c" providerId="ADAL" clId="{E03B2E52-244F-419C-AB4E-C49981FD5CA8}" dt="2023-04-08T08:01:53.810" v="59" actId="47"/>
        <pc:sldMkLst>
          <pc:docMk/>
          <pc:sldMk cId="1320620905" sldId="580"/>
        </pc:sldMkLst>
      </pc:sldChg>
      <pc:sldChg chg="modSp del mod">
        <pc:chgData name="Matthieu De Mari" userId="dfb708c9-d8dc-439f-9a3b-c772bf4a311c" providerId="ADAL" clId="{E03B2E52-244F-419C-AB4E-C49981FD5CA8}" dt="2023-04-08T11:47:28.032" v="5684" actId="47"/>
        <pc:sldMkLst>
          <pc:docMk/>
          <pc:sldMk cId="2886394644" sldId="581"/>
        </pc:sldMkLst>
        <pc:spChg chg="mod">
          <ac:chgData name="Matthieu De Mari" userId="dfb708c9-d8dc-439f-9a3b-c772bf4a311c" providerId="ADAL" clId="{E03B2E52-244F-419C-AB4E-C49981FD5CA8}" dt="2023-04-08T08:01:39.622" v="53" actId="20577"/>
          <ac:spMkLst>
            <pc:docMk/>
            <pc:sldMk cId="2886394644" sldId="581"/>
            <ac:spMk id="3" creationId="{C71C8DD6-14D1-44DF-9843-EFEDF44E39A2}"/>
          </ac:spMkLst>
        </pc:spChg>
      </pc:sldChg>
      <pc:sldChg chg="del">
        <pc:chgData name="Matthieu De Mari" userId="dfb708c9-d8dc-439f-9a3b-c772bf4a311c" providerId="ADAL" clId="{E03B2E52-244F-419C-AB4E-C49981FD5CA8}" dt="2023-04-08T08:00:06.846" v="1" actId="47"/>
        <pc:sldMkLst>
          <pc:docMk/>
          <pc:sldMk cId="1937848456" sldId="582"/>
        </pc:sldMkLst>
      </pc:sldChg>
      <pc:sldChg chg="modSp new mod">
        <pc:chgData name="Matthieu De Mari" userId="dfb708c9-d8dc-439f-9a3b-c772bf4a311c" providerId="ADAL" clId="{E03B2E52-244F-419C-AB4E-C49981FD5CA8}" dt="2023-04-08T08:13:37.516" v="230" actId="20577"/>
        <pc:sldMkLst>
          <pc:docMk/>
          <pc:sldMk cId="2434913568" sldId="582"/>
        </pc:sldMkLst>
        <pc:spChg chg="mod">
          <ac:chgData name="Matthieu De Mari" userId="dfb708c9-d8dc-439f-9a3b-c772bf4a311c" providerId="ADAL" clId="{E03B2E52-244F-419C-AB4E-C49981FD5CA8}" dt="2023-04-08T08:11:57.293" v="110" actId="20577"/>
          <ac:spMkLst>
            <pc:docMk/>
            <pc:sldMk cId="2434913568" sldId="582"/>
            <ac:spMk id="2" creationId="{D169B4A1-B5B3-454D-A1F5-72CCE087DB84}"/>
          </ac:spMkLst>
        </pc:spChg>
        <pc:spChg chg="mod">
          <ac:chgData name="Matthieu De Mari" userId="dfb708c9-d8dc-439f-9a3b-c772bf4a311c" providerId="ADAL" clId="{E03B2E52-244F-419C-AB4E-C49981FD5CA8}" dt="2023-04-08T08:13:37.516" v="230" actId="20577"/>
          <ac:spMkLst>
            <pc:docMk/>
            <pc:sldMk cId="2434913568" sldId="582"/>
            <ac:spMk id="3" creationId="{F04B59F1-5EC7-FCC5-083B-63A4D8CCB8E1}"/>
          </ac:spMkLst>
        </pc:spChg>
      </pc:sldChg>
      <pc:sldChg chg="modSp new mod">
        <pc:chgData name="Matthieu De Mari" userId="dfb708c9-d8dc-439f-9a3b-c772bf4a311c" providerId="ADAL" clId="{E03B2E52-244F-419C-AB4E-C49981FD5CA8}" dt="2023-04-08T08:15:57.780" v="380" actId="20577"/>
        <pc:sldMkLst>
          <pc:docMk/>
          <pc:sldMk cId="2346965948" sldId="583"/>
        </pc:sldMkLst>
        <pc:spChg chg="mod">
          <ac:chgData name="Matthieu De Mari" userId="dfb708c9-d8dc-439f-9a3b-c772bf4a311c" providerId="ADAL" clId="{E03B2E52-244F-419C-AB4E-C49981FD5CA8}" dt="2023-04-08T08:13:50.379" v="277" actId="20577"/>
          <ac:spMkLst>
            <pc:docMk/>
            <pc:sldMk cId="2346965948" sldId="583"/>
            <ac:spMk id="2" creationId="{3DDA4FD9-198F-0AE8-CF76-80E50C0BDAC1}"/>
          </ac:spMkLst>
        </pc:spChg>
        <pc:spChg chg="mod">
          <ac:chgData name="Matthieu De Mari" userId="dfb708c9-d8dc-439f-9a3b-c772bf4a311c" providerId="ADAL" clId="{E03B2E52-244F-419C-AB4E-C49981FD5CA8}" dt="2023-04-08T08:15:57.780" v="380" actId="20577"/>
          <ac:spMkLst>
            <pc:docMk/>
            <pc:sldMk cId="2346965948" sldId="583"/>
            <ac:spMk id="3" creationId="{9E8DD4B8-2D42-0F82-2468-751C67E0A463}"/>
          </ac:spMkLst>
        </pc:spChg>
      </pc:sldChg>
      <pc:sldChg chg="modSp add mod">
        <pc:chgData name="Matthieu De Mari" userId="dfb708c9-d8dc-439f-9a3b-c772bf4a311c" providerId="ADAL" clId="{E03B2E52-244F-419C-AB4E-C49981FD5CA8}" dt="2023-04-08T08:24:08.350" v="475" actId="20577"/>
        <pc:sldMkLst>
          <pc:docMk/>
          <pc:sldMk cId="3651028464" sldId="584"/>
        </pc:sldMkLst>
        <pc:spChg chg="mod">
          <ac:chgData name="Matthieu De Mari" userId="dfb708c9-d8dc-439f-9a3b-c772bf4a311c" providerId="ADAL" clId="{E03B2E52-244F-419C-AB4E-C49981FD5CA8}" dt="2023-04-08T08:16:15.375" v="408" actId="20577"/>
          <ac:spMkLst>
            <pc:docMk/>
            <pc:sldMk cId="3651028464" sldId="584"/>
            <ac:spMk id="2" creationId="{3DDA4FD9-198F-0AE8-CF76-80E50C0BDAC1}"/>
          </ac:spMkLst>
        </pc:spChg>
        <pc:spChg chg="mod">
          <ac:chgData name="Matthieu De Mari" userId="dfb708c9-d8dc-439f-9a3b-c772bf4a311c" providerId="ADAL" clId="{E03B2E52-244F-419C-AB4E-C49981FD5CA8}" dt="2023-04-08T08:24:08.350" v="475" actId="20577"/>
          <ac:spMkLst>
            <pc:docMk/>
            <pc:sldMk cId="3651028464" sldId="584"/>
            <ac:spMk id="3" creationId="{9E8DD4B8-2D42-0F82-2468-751C67E0A463}"/>
          </ac:spMkLst>
        </pc:spChg>
      </pc:sldChg>
      <pc:sldChg chg="addSp delSp modSp new mod modClrScheme chgLayout">
        <pc:chgData name="Matthieu De Mari" userId="dfb708c9-d8dc-439f-9a3b-c772bf4a311c" providerId="ADAL" clId="{E03B2E52-244F-419C-AB4E-C49981FD5CA8}" dt="2023-04-08T10:15:24.634" v="1112" actId="20577"/>
        <pc:sldMkLst>
          <pc:docMk/>
          <pc:sldMk cId="1861777367" sldId="585"/>
        </pc:sldMkLst>
        <pc:spChg chg="mod ord">
          <ac:chgData name="Matthieu De Mari" userId="dfb708c9-d8dc-439f-9a3b-c772bf4a311c" providerId="ADAL" clId="{E03B2E52-244F-419C-AB4E-C49981FD5CA8}" dt="2023-04-08T08:24:36.502" v="534" actId="700"/>
          <ac:spMkLst>
            <pc:docMk/>
            <pc:sldMk cId="1861777367" sldId="585"/>
            <ac:spMk id="2" creationId="{5AAC8EA5-629A-EE9F-AD3D-2FE92A6559A1}"/>
          </ac:spMkLst>
        </pc:spChg>
        <pc:spChg chg="del mod ord">
          <ac:chgData name="Matthieu De Mari" userId="dfb708c9-d8dc-439f-9a3b-c772bf4a311c" providerId="ADAL" clId="{E03B2E52-244F-419C-AB4E-C49981FD5CA8}" dt="2023-04-08T08:24:36.502" v="534" actId="700"/>
          <ac:spMkLst>
            <pc:docMk/>
            <pc:sldMk cId="1861777367" sldId="585"/>
            <ac:spMk id="3" creationId="{25C013D0-DFA6-38D0-B9DB-498F0D70F357}"/>
          </ac:spMkLst>
        </pc:spChg>
        <pc:spChg chg="add mod ord">
          <ac:chgData name="Matthieu De Mari" userId="dfb708c9-d8dc-439f-9a3b-c772bf4a311c" providerId="ADAL" clId="{E03B2E52-244F-419C-AB4E-C49981FD5CA8}" dt="2023-04-08T10:15:24.634" v="1112" actId="20577"/>
          <ac:spMkLst>
            <pc:docMk/>
            <pc:sldMk cId="1861777367" sldId="585"/>
            <ac:spMk id="4" creationId="{D0F3FD9E-611A-0513-DA24-01C1C2CC238C}"/>
          </ac:spMkLst>
        </pc:spChg>
        <pc:spChg chg="add del mod ord">
          <ac:chgData name="Matthieu De Mari" userId="dfb708c9-d8dc-439f-9a3b-c772bf4a311c" providerId="ADAL" clId="{E03B2E52-244F-419C-AB4E-C49981FD5CA8}" dt="2023-04-08T10:12:57.522" v="946" actId="478"/>
          <ac:spMkLst>
            <pc:docMk/>
            <pc:sldMk cId="1861777367" sldId="585"/>
            <ac:spMk id="5" creationId="{1C707707-6E8A-BA0C-9300-0A962D2119D0}"/>
          </ac:spMkLst>
        </pc:spChg>
        <pc:picChg chg="add mod">
          <ac:chgData name="Matthieu De Mari" userId="dfb708c9-d8dc-439f-9a3b-c772bf4a311c" providerId="ADAL" clId="{E03B2E52-244F-419C-AB4E-C49981FD5CA8}" dt="2023-04-08T10:13:18.661" v="951" actId="1076"/>
          <ac:picMkLst>
            <pc:docMk/>
            <pc:sldMk cId="1861777367" sldId="585"/>
            <ac:picMk id="7" creationId="{26E4133D-E5CA-1E2F-A36D-4E69259AA189}"/>
          </ac:picMkLst>
        </pc:picChg>
      </pc:sldChg>
      <pc:sldChg chg="new del">
        <pc:chgData name="Matthieu De Mari" userId="dfb708c9-d8dc-439f-9a3b-c772bf4a311c" providerId="ADAL" clId="{E03B2E52-244F-419C-AB4E-C49981FD5CA8}" dt="2023-04-08T08:24:41.497" v="536" actId="47"/>
        <pc:sldMkLst>
          <pc:docMk/>
          <pc:sldMk cId="1843638437" sldId="586"/>
        </pc:sldMkLst>
      </pc:sldChg>
      <pc:sldChg chg="add del">
        <pc:chgData name="Matthieu De Mari" userId="dfb708c9-d8dc-439f-9a3b-c772bf4a311c" providerId="ADAL" clId="{E03B2E52-244F-419C-AB4E-C49981FD5CA8}" dt="2023-04-08T10:12:59.361" v="947" actId="47"/>
        <pc:sldMkLst>
          <pc:docMk/>
          <pc:sldMk cId="3862429343" sldId="586"/>
        </pc:sldMkLst>
      </pc:sldChg>
      <pc:sldChg chg="addSp delSp modSp add mod">
        <pc:chgData name="Matthieu De Mari" userId="dfb708c9-d8dc-439f-9a3b-c772bf4a311c" providerId="ADAL" clId="{E03B2E52-244F-419C-AB4E-C49981FD5CA8}" dt="2023-04-08T10:17:40.913" v="1445" actId="20577"/>
        <pc:sldMkLst>
          <pc:docMk/>
          <pc:sldMk cId="3252383260" sldId="587"/>
        </pc:sldMkLst>
        <pc:spChg chg="mod">
          <ac:chgData name="Matthieu De Mari" userId="dfb708c9-d8dc-439f-9a3b-c772bf4a311c" providerId="ADAL" clId="{E03B2E52-244F-419C-AB4E-C49981FD5CA8}" dt="2023-04-08T08:38:09.896" v="557" actId="20577"/>
          <ac:spMkLst>
            <pc:docMk/>
            <pc:sldMk cId="3252383260" sldId="587"/>
            <ac:spMk id="2" creationId="{5AAC8EA5-629A-EE9F-AD3D-2FE92A6559A1}"/>
          </ac:spMkLst>
        </pc:spChg>
        <pc:spChg chg="mod">
          <ac:chgData name="Matthieu De Mari" userId="dfb708c9-d8dc-439f-9a3b-c772bf4a311c" providerId="ADAL" clId="{E03B2E52-244F-419C-AB4E-C49981FD5CA8}" dt="2023-04-08T10:17:40.913" v="1445" actId="20577"/>
          <ac:spMkLst>
            <pc:docMk/>
            <pc:sldMk cId="3252383260" sldId="587"/>
            <ac:spMk id="4" creationId="{D0F3FD9E-611A-0513-DA24-01C1C2CC238C}"/>
          </ac:spMkLst>
        </pc:spChg>
        <pc:spChg chg="del">
          <ac:chgData name="Matthieu De Mari" userId="dfb708c9-d8dc-439f-9a3b-c772bf4a311c" providerId="ADAL" clId="{E03B2E52-244F-419C-AB4E-C49981FD5CA8}" dt="2023-04-08T10:16:59.016" v="1341" actId="478"/>
          <ac:spMkLst>
            <pc:docMk/>
            <pc:sldMk cId="3252383260" sldId="587"/>
            <ac:spMk id="5" creationId="{1C707707-6E8A-BA0C-9300-0A962D2119D0}"/>
          </ac:spMkLst>
        </pc:spChg>
        <pc:picChg chg="add mod">
          <ac:chgData name="Matthieu De Mari" userId="dfb708c9-d8dc-439f-9a3b-c772bf4a311c" providerId="ADAL" clId="{E03B2E52-244F-419C-AB4E-C49981FD5CA8}" dt="2023-04-08T10:17:39.249" v="1439" actId="1038"/>
          <ac:picMkLst>
            <pc:docMk/>
            <pc:sldMk cId="3252383260" sldId="587"/>
            <ac:picMk id="6" creationId="{A0FD16AD-C3AE-232D-85EC-0A78006CE95E}"/>
          </ac:picMkLst>
        </pc:picChg>
      </pc:sldChg>
      <pc:sldChg chg="addSp delSp modSp add mod">
        <pc:chgData name="Matthieu De Mari" userId="dfb708c9-d8dc-439f-9a3b-c772bf4a311c" providerId="ADAL" clId="{E03B2E52-244F-419C-AB4E-C49981FD5CA8}" dt="2023-04-08T10:18:48.840" v="1631" actId="20577"/>
        <pc:sldMkLst>
          <pc:docMk/>
          <pc:sldMk cId="2892640342" sldId="588"/>
        </pc:sldMkLst>
        <pc:spChg chg="mod">
          <ac:chgData name="Matthieu De Mari" userId="dfb708c9-d8dc-439f-9a3b-c772bf4a311c" providerId="ADAL" clId="{E03B2E52-244F-419C-AB4E-C49981FD5CA8}" dt="2023-04-08T10:18:48.840" v="1631" actId="20577"/>
          <ac:spMkLst>
            <pc:docMk/>
            <pc:sldMk cId="2892640342" sldId="588"/>
            <ac:spMk id="4" creationId="{D0F3FD9E-611A-0513-DA24-01C1C2CC238C}"/>
          </ac:spMkLst>
        </pc:spChg>
        <pc:spChg chg="del">
          <ac:chgData name="Matthieu De Mari" userId="dfb708c9-d8dc-439f-9a3b-c772bf4a311c" providerId="ADAL" clId="{E03B2E52-244F-419C-AB4E-C49981FD5CA8}" dt="2023-04-08T10:18:10.792" v="1572" actId="478"/>
          <ac:spMkLst>
            <pc:docMk/>
            <pc:sldMk cId="2892640342" sldId="588"/>
            <ac:spMk id="5" creationId="{1C707707-6E8A-BA0C-9300-0A962D2119D0}"/>
          </ac:spMkLst>
        </pc:spChg>
        <pc:picChg chg="add mod">
          <ac:chgData name="Matthieu De Mari" userId="dfb708c9-d8dc-439f-9a3b-c772bf4a311c" providerId="ADAL" clId="{E03B2E52-244F-419C-AB4E-C49981FD5CA8}" dt="2023-04-08T10:18:34.348" v="1578" actId="1076"/>
          <ac:picMkLst>
            <pc:docMk/>
            <pc:sldMk cId="2892640342" sldId="588"/>
            <ac:picMk id="6" creationId="{54B915EF-01AC-80DE-03B9-497AEF1E506E}"/>
          </ac:picMkLst>
        </pc:picChg>
      </pc:sldChg>
      <pc:sldChg chg="addSp delSp modSp add mod modClrScheme chgLayout">
        <pc:chgData name="Matthieu De Mari" userId="dfb708c9-d8dc-439f-9a3b-c772bf4a311c" providerId="ADAL" clId="{E03B2E52-244F-419C-AB4E-C49981FD5CA8}" dt="2023-04-08T10:19:32.045" v="1648" actId="20577"/>
        <pc:sldMkLst>
          <pc:docMk/>
          <pc:sldMk cId="3385248089" sldId="589"/>
        </pc:sldMkLst>
        <pc:spChg chg="mod ord">
          <ac:chgData name="Matthieu De Mari" userId="dfb708c9-d8dc-439f-9a3b-c772bf4a311c" providerId="ADAL" clId="{E03B2E52-244F-419C-AB4E-C49981FD5CA8}" dt="2023-04-08T08:38:23.035" v="586" actId="700"/>
          <ac:spMkLst>
            <pc:docMk/>
            <pc:sldMk cId="3385248089" sldId="589"/>
            <ac:spMk id="2" creationId="{5AAC8EA5-629A-EE9F-AD3D-2FE92A6559A1}"/>
          </ac:spMkLst>
        </pc:spChg>
        <pc:spChg chg="add mod ord">
          <ac:chgData name="Matthieu De Mari" userId="dfb708c9-d8dc-439f-9a3b-c772bf4a311c" providerId="ADAL" clId="{E03B2E52-244F-419C-AB4E-C49981FD5CA8}" dt="2023-04-08T10:19:32.045" v="1648" actId="20577"/>
          <ac:spMkLst>
            <pc:docMk/>
            <pc:sldMk cId="3385248089" sldId="589"/>
            <ac:spMk id="3" creationId="{805BEDD4-DD80-782C-CA60-EB034BD30B11}"/>
          </ac:spMkLst>
        </pc:spChg>
        <pc:spChg chg="del mod ord">
          <ac:chgData name="Matthieu De Mari" userId="dfb708c9-d8dc-439f-9a3b-c772bf4a311c" providerId="ADAL" clId="{E03B2E52-244F-419C-AB4E-C49981FD5CA8}" dt="2023-04-08T08:38:23.035" v="586" actId="700"/>
          <ac:spMkLst>
            <pc:docMk/>
            <pc:sldMk cId="3385248089" sldId="589"/>
            <ac:spMk id="4" creationId="{D0F3FD9E-611A-0513-DA24-01C1C2CC238C}"/>
          </ac:spMkLst>
        </pc:spChg>
        <pc:spChg chg="del">
          <ac:chgData name="Matthieu De Mari" userId="dfb708c9-d8dc-439f-9a3b-c772bf4a311c" providerId="ADAL" clId="{E03B2E52-244F-419C-AB4E-C49981FD5CA8}" dt="2023-04-08T08:38:23.035" v="586" actId="700"/>
          <ac:spMkLst>
            <pc:docMk/>
            <pc:sldMk cId="3385248089" sldId="589"/>
            <ac:spMk id="5" creationId="{1C707707-6E8A-BA0C-9300-0A962D2119D0}"/>
          </ac:spMkLst>
        </pc:spChg>
      </pc:sldChg>
      <pc:sldChg chg="modSp new mod">
        <pc:chgData name="Matthieu De Mari" userId="dfb708c9-d8dc-439f-9a3b-c772bf4a311c" providerId="ADAL" clId="{E03B2E52-244F-419C-AB4E-C49981FD5CA8}" dt="2023-04-08T11:20:15.378" v="2528" actId="20577"/>
        <pc:sldMkLst>
          <pc:docMk/>
          <pc:sldMk cId="2030928672" sldId="590"/>
        </pc:sldMkLst>
        <pc:spChg chg="mod">
          <ac:chgData name="Matthieu De Mari" userId="dfb708c9-d8dc-439f-9a3b-c772bf4a311c" providerId="ADAL" clId="{E03B2E52-244F-419C-AB4E-C49981FD5CA8}" dt="2023-04-08T11:18:27.642" v="2085" actId="20577"/>
          <ac:spMkLst>
            <pc:docMk/>
            <pc:sldMk cId="2030928672" sldId="590"/>
            <ac:spMk id="2" creationId="{A213AC7E-A148-DFE4-2E47-4805D33CF788}"/>
          </ac:spMkLst>
        </pc:spChg>
        <pc:spChg chg="mod">
          <ac:chgData name="Matthieu De Mari" userId="dfb708c9-d8dc-439f-9a3b-c772bf4a311c" providerId="ADAL" clId="{E03B2E52-244F-419C-AB4E-C49981FD5CA8}" dt="2023-04-08T11:20:15.378" v="2528" actId="20577"/>
          <ac:spMkLst>
            <pc:docMk/>
            <pc:sldMk cId="2030928672" sldId="590"/>
            <ac:spMk id="3" creationId="{108496A0-B839-6E3A-99AC-C0A3D2464E9D}"/>
          </ac:spMkLst>
        </pc:spChg>
      </pc:sldChg>
      <pc:sldChg chg="addSp delSp modSp new mod modClrScheme chgLayout">
        <pc:chgData name="Matthieu De Mari" userId="dfb708c9-d8dc-439f-9a3b-c772bf4a311c" providerId="ADAL" clId="{E03B2E52-244F-419C-AB4E-C49981FD5CA8}" dt="2023-04-08T11:33:26.702" v="4340" actId="478"/>
        <pc:sldMkLst>
          <pc:docMk/>
          <pc:sldMk cId="2200457387" sldId="591"/>
        </pc:sldMkLst>
        <pc:spChg chg="mod ord">
          <ac:chgData name="Matthieu De Mari" userId="dfb708c9-d8dc-439f-9a3b-c772bf4a311c" providerId="ADAL" clId="{E03B2E52-244F-419C-AB4E-C49981FD5CA8}" dt="2023-04-08T11:32:10.169" v="4120" actId="700"/>
          <ac:spMkLst>
            <pc:docMk/>
            <pc:sldMk cId="2200457387" sldId="591"/>
            <ac:spMk id="2" creationId="{2B510219-4491-F0A7-FDC3-EA9F53E5A86D}"/>
          </ac:spMkLst>
        </pc:spChg>
        <pc:spChg chg="del mod ord">
          <ac:chgData name="Matthieu De Mari" userId="dfb708c9-d8dc-439f-9a3b-c772bf4a311c" providerId="ADAL" clId="{E03B2E52-244F-419C-AB4E-C49981FD5CA8}" dt="2023-04-08T11:32:10.169" v="4120" actId="700"/>
          <ac:spMkLst>
            <pc:docMk/>
            <pc:sldMk cId="2200457387" sldId="591"/>
            <ac:spMk id="3" creationId="{65DEE281-F97D-8BF2-250E-BD8824201D12}"/>
          </ac:spMkLst>
        </pc:spChg>
        <pc:spChg chg="add mod ord">
          <ac:chgData name="Matthieu De Mari" userId="dfb708c9-d8dc-439f-9a3b-c772bf4a311c" providerId="ADAL" clId="{E03B2E52-244F-419C-AB4E-C49981FD5CA8}" dt="2023-04-08T11:33:26.076" v="4339" actId="20577"/>
          <ac:spMkLst>
            <pc:docMk/>
            <pc:sldMk cId="2200457387" sldId="591"/>
            <ac:spMk id="4" creationId="{63EE2511-2685-BC6B-0377-B40C1EDD64A7}"/>
          </ac:spMkLst>
        </pc:spChg>
        <pc:spChg chg="add del mod ord">
          <ac:chgData name="Matthieu De Mari" userId="dfb708c9-d8dc-439f-9a3b-c772bf4a311c" providerId="ADAL" clId="{E03B2E52-244F-419C-AB4E-C49981FD5CA8}" dt="2023-04-08T11:32:45.778" v="4258" actId="478"/>
          <ac:spMkLst>
            <pc:docMk/>
            <pc:sldMk cId="2200457387" sldId="591"/>
            <ac:spMk id="5" creationId="{7ACD8496-AF45-4E97-D509-80781F4EE44F}"/>
          </ac:spMkLst>
        </pc:spChg>
        <pc:picChg chg="add mod">
          <ac:chgData name="Matthieu De Mari" userId="dfb708c9-d8dc-439f-9a3b-c772bf4a311c" providerId="ADAL" clId="{E03B2E52-244F-419C-AB4E-C49981FD5CA8}" dt="2023-04-08T11:32:50.829" v="4262" actId="1076"/>
          <ac:picMkLst>
            <pc:docMk/>
            <pc:sldMk cId="2200457387" sldId="591"/>
            <ac:picMk id="7" creationId="{85611637-184B-DBF5-42D8-41D4D24CB711}"/>
          </ac:picMkLst>
        </pc:picChg>
        <pc:picChg chg="add del mod">
          <ac:chgData name="Matthieu De Mari" userId="dfb708c9-d8dc-439f-9a3b-c772bf4a311c" providerId="ADAL" clId="{E03B2E52-244F-419C-AB4E-C49981FD5CA8}" dt="2023-04-08T11:33:26.702" v="4340" actId="478"/>
          <ac:picMkLst>
            <pc:docMk/>
            <pc:sldMk cId="2200457387" sldId="591"/>
            <ac:picMk id="9" creationId="{9290E773-84C6-8303-BD02-C6F886D733AB}"/>
          </ac:picMkLst>
        </pc:picChg>
      </pc:sldChg>
      <pc:sldChg chg="delSp new del mod">
        <pc:chgData name="Matthieu De Mari" userId="dfb708c9-d8dc-439f-9a3b-c772bf4a311c" providerId="ADAL" clId="{E03B2E52-244F-419C-AB4E-C49981FD5CA8}" dt="2023-04-08T11:42:36.052" v="5191" actId="47"/>
        <pc:sldMkLst>
          <pc:docMk/>
          <pc:sldMk cId="1944105635" sldId="592"/>
        </pc:sldMkLst>
        <pc:spChg chg="del">
          <ac:chgData name="Matthieu De Mari" userId="dfb708c9-d8dc-439f-9a3b-c772bf4a311c" providerId="ADAL" clId="{E03B2E52-244F-419C-AB4E-C49981FD5CA8}" dt="2023-04-08T11:42:02.563" v="5181" actId="478"/>
          <ac:spMkLst>
            <pc:docMk/>
            <pc:sldMk cId="1944105635" sldId="592"/>
            <ac:spMk id="2" creationId="{5B5E08CD-0ACB-2BCE-2692-10872C88E144}"/>
          </ac:spMkLst>
        </pc:spChg>
        <pc:spChg chg="del">
          <ac:chgData name="Matthieu De Mari" userId="dfb708c9-d8dc-439f-9a3b-c772bf4a311c" providerId="ADAL" clId="{E03B2E52-244F-419C-AB4E-C49981FD5CA8}" dt="2023-04-08T11:42:03.242" v="5182" actId="478"/>
          <ac:spMkLst>
            <pc:docMk/>
            <pc:sldMk cId="1944105635" sldId="592"/>
            <ac:spMk id="3" creationId="{FD2C1271-5EC0-B4C4-5B93-5FFD5DD66512}"/>
          </ac:spMkLst>
        </pc:spChg>
      </pc:sldChg>
      <pc:sldChg chg="new del">
        <pc:chgData name="Matthieu De Mari" userId="dfb708c9-d8dc-439f-9a3b-c772bf4a311c" providerId="ADAL" clId="{E03B2E52-244F-419C-AB4E-C49981FD5CA8}" dt="2023-04-08T11:42:38.010" v="5192" actId="47"/>
        <pc:sldMkLst>
          <pc:docMk/>
          <pc:sldMk cId="3968077811" sldId="593"/>
        </pc:sldMkLst>
      </pc:sldChg>
      <pc:sldChg chg="addSp delSp modSp add mod">
        <pc:chgData name="Matthieu De Mari" userId="dfb708c9-d8dc-439f-9a3b-c772bf4a311c" providerId="ADAL" clId="{E03B2E52-244F-419C-AB4E-C49981FD5CA8}" dt="2023-04-08T10:15:30.725" v="1113"/>
        <pc:sldMkLst>
          <pc:docMk/>
          <pc:sldMk cId="2930095963" sldId="594"/>
        </pc:sldMkLst>
        <pc:spChg chg="mod">
          <ac:chgData name="Matthieu De Mari" userId="dfb708c9-d8dc-439f-9a3b-c772bf4a311c" providerId="ADAL" clId="{E03B2E52-244F-419C-AB4E-C49981FD5CA8}" dt="2023-04-08T10:15:30.725" v="1113"/>
          <ac:spMkLst>
            <pc:docMk/>
            <pc:sldMk cId="2930095963" sldId="594"/>
            <ac:spMk id="4" creationId="{D0F3FD9E-611A-0513-DA24-01C1C2CC238C}"/>
          </ac:spMkLst>
        </pc:spChg>
        <pc:picChg chg="add mod">
          <ac:chgData name="Matthieu De Mari" userId="dfb708c9-d8dc-439f-9a3b-c772bf4a311c" providerId="ADAL" clId="{E03B2E52-244F-419C-AB4E-C49981FD5CA8}" dt="2023-04-08T10:14:29.953" v="1082" actId="1036"/>
          <ac:picMkLst>
            <pc:docMk/>
            <pc:sldMk cId="2930095963" sldId="594"/>
            <ac:picMk id="5" creationId="{73FBD441-7699-FE55-A3B4-47365BA0A5CE}"/>
          </ac:picMkLst>
        </pc:picChg>
        <pc:picChg chg="del">
          <ac:chgData name="Matthieu De Mari" userId="dfb708c9-d8dc-439f-9a3b-c772bf4a311c" providerId="ADAL" clId="{E03B2E52-244F-419C-AB4E-C49981FD5CA8}" dt="2023-04-08T10:14:25.521" v="1043" actId="478"/>
          <ac:picMkLst>
            <pc:docMk/>
            <pc:sldMk cId="2930095963" sldId="594"/>
            <ac:picMk id="7" creationId="{26E4133D-E5CA-1E2F-A36D-4E69259AA189}"/>
          </ac:picMkLst>
        </pc:picChg>
      </pc:sldChg>
      <pc:sldChg chg="delSp modSp add mod ord modClrScheme chgLayout">
        <pc:chgData name="Matthieu De Mari" userId="dfb708c9-d8dc-439f-9a3b-c772bf4a311c" providerId="ADAL" clId="{E03B2E52-244F-419C-AB4E-C49981FD5CA8}" dt="2023-04-08T10:16:37.812" v="1269"/>
        <pc:sldMkLst>
          <pc:docMk/>
          <pc:sldMk cId="3248746070" sldId="595"/>
        </pc:sldMkLst>
        <pc:spChg chg="mod ord">
          <ac:chgData name="Matthieu De Mari" userId="dfb708c9-d8dc-439f-9a3b-c772bf4a311c" providerId="ADAL" clId="{E03B2E52-244F-419C-AB4E-C49981FD5CA8}" dt="2023-04-08T10:15:10.431" v="1102" actId="700"/>
          <ac:spMkLst>
            <pc:docMk/>
            <pc:sldMk cId="3248746070" sldId="595"/>
            <ac:spMk id="2" creationId="{5AAC8EA5-629A-EE9F-AD3D-2FE92A6559A1}"/>
          </ac:spMkLst>
        </pc:spChg>
        <pc:spChg chg="mod ord">
          <ac:chgData name="Matthieu De Mari" userId="dfb708c9-d8dc-439f-9a3b-c772bf4a311c" providerId="ADAL" clId="{E03B2E52-244F-419C-AB4E-C49981FD5CA8}" dt="2023-04-08T10:16:37.812" v="1269"/>
          <ac:spMkLst>
            <pc:docMk/>
            <pc:sldMk cId="3248746070" sldId="595"/>
            <ac:spMk id="4" creationId="{D0F3FD9E-611A-0513-DA24-01C1C2CC238C}"/>
          </ac:spMkLst>
        </pc:spChg>
        <pc:picChg chg="del">
          <ac:chgData name="Matthieu De Mari" userId="dfb708c9-d8dc-439f-9a3b-c772bf4a311c" providerId="ADAL" clId="{E03B2E52-244F-419C-AB4E-C49981FD5CA8}" dt="2023-04-08T10:15:11.714" v="1104" actId="478"/>
          <ac:picMkLst>
            <pc:docMk/>
            <pc:sldMk cId="3248746070" sldId="595"/>
            <ac:picMk id="7" creationId="{26E4133D-E5CA-1E2F-A36D-4E69259AA189}"/>
          </ac:picMkLst>
        </pc:picChg>
      </pc:sldChg>
      <pc:sldChg chg="new del">
        <pc:chgData name="Matthieu De Mari" userId="dfb708c9-d8dc-439f-9a3b-c772bf4a311c" providerId="ADAL" clId="{E03B2E52-244F-419C-AB4E-C49981FD5CA8}" dt="2023-04-08T10:47:29.799" v="1651" actId="47"/>
        <pc:sldMkLst>
          <pc:docMk/>
          <pc:sldMk cId="2863143268" sldId="596"/>
        </pc:sldMkLst>
      </pc:sldChg>
      <pc:sldChg chg="addSp modSp add mod">
        <pc:chgData name="Matthieu De Mari" userId="dfb708c9-d8dc-439f-9a3b-c772bf4a311c" providerId="ADAL" clId="{E03B2E52-244F-419C-AB4E-C49981FD5CA8}" dt="2023-04-08T10:47:39.939" v="1655" actId="1076"/>
        <pc:sldMkLst>
          <pc:docMk/>
          <pc:sldMk cId="755846996" sldId="597"/>
        </pc:sldMkLst>
        <pc:picChg chg="add mod">
          <ac:chgData name="Matthieu De Mari" userId="dfb708c9-d8dc-439f-9a3b-c772bf4a311c" providerId="ADAL" clId="{E03B2E52-244F-419C-AB4E-C49981FD5CA8}" dt="2023-04-08T10:47:39.939" v="1655" actId="1076"/>
          <ac:picMkLst>
            <pc:docMk/>
            <pc:sldMk cId="755846996" sldId="597"/>
            <ac:picMk id="5" creationId="{455B770F-FD69-6AE0-AEB0-F9DCC574179C}"/>
          </ac:picMkLst>
        </pc:picChg>
      </pc:sldChg>
      <pc:sldChg chg="addSp delSp modSp new mod modClrScheme chgLayout">
        <pc:chgData name="Matthieu De Mari" userId="dfb708c9-d8dc-439f-9a3b-c772bf4a311c" providerId="ADAL" clId="{E03B2E52-244F-419C-AB4E-C49981FD5CA8}" dt="2023-04-08T11:34:52.811" v="4460" actId="5793"/>
        <pc:sldMkLst>
          <pc:docMk/>
          <pc:sldMk cId="760770457" sldId="598"/>
        </pc:sldMkLst>
        <pc:spChg chg="mod ord">
          <ac:chgData name="Matthieu De Mari" userId="dfb708c9-d8dc-439f-9a3b-c772bf4a311c" providerId="ADAL" clId="{E03B2E52-244F-419C-AB4E-C49981FD5CA8}" dt="2023-04-08T11:15:24.356" v="1683" actId="700"/>
          <ac:spMkLst>
            <pc:docMk/>
            <pc:sldMk cId="760770457" sldId="598"/>
            <ac:spMk id="2" creationId="{454514AB-7A54-D98B-7745-2530EEDCEDF5}"/>
          </ac:spMkLst>
        </pc:spChg>
        <pc:spChg chg="del mod ord">
          <ac:chgData name="Matthieu De Mari" userId="dfb708c9-d8dc-439f-9a3b-c772bf4a311c" providerId="ADAL" clId="{E03B2E52-244F-419C-AB4E-C49981FD5CA8}" dt="2023-04-08T11:15:24.356" v="1683" actId="700"/>
          <ac:spMkLst>
            <pc:docMk/>
            <pc:sldMk cId="760770457" sldId="598"/>
            <ac:spMk id="3" creationId="{981487B4-7FF6-B6DB-7B57-6003FC3DF67D}"/>
          </ac:spMkLst>
        </pc:spChg>
        <pc:spChg chg="add mod ord">
          <ac:chgData name="Matthieu De Mari" userId="dfb708c9-d8dc-439f-9a3b-c772bf4a311c" providerId="ADAL" clId="{E03B2E52-244F-419C-AB4E-C49981FD5CA8}" dt="2023-04-08T11:34:52.811" v="4460" actId="5793"/>
          <ac:spMkLst>
            <pc:docMk/>
            <pc:sldMk cId="760770457" sldId="598"/>
            <ac:spMk id="4" creationId="{7D9B4562-DE5C-B532-1FCE-97BC00B23393}"/>
          </ac:spMkLst>
        </pc:spChg>
        <pc:spChg chg="add del mod ord">
          <ac:chgData name="Matthieu De Mari" userId="dfb708c9-d8dc-439f-9a3b-c772bf4a311c" providerId="ADAL" clId="{E03B2E52-244F-419C-AB4E-C49981FD5CA8}" dt="2023-04-08T11:16:23.339" v="1898" actId="478"/>
          <ac:spMkLst>
            <pc:docMk/>
            <pc:sldMk cId="760770457" sldId="598"/>
            <ac:spMk id="5" creationId="{73BB229B-977E-55F3-DC5E-173A681EAC0E}"/>
          </ac:spMkLst>
        </pc:spChg>
        <pc:picChg chg="add del mod">
          <ac:chgData name="Matthieu De Mari" userId="dfb708c9-d8dc-439f-9a3b-c772bf4a311c" providerId="ADAL" clId="{E03B2E52-244F-419C-AB4E-C49981FD5CA8}" dt="2023-04-08T11:34:47.342" v="4435" actId="478"/>
          <ac:picMkLst>
            <pc:docMk/>
            <pc:sldMk cId="760770457" sldId="598"/>
            <ac:picMk id="7" creationId="{FEE71ACD-E3B2-6891-ECE9-A0F328E71290}"/>
          </ac:picMkLst>
        </pc:picChg>
        <pc:picChg chg="add mod">
          <ac:chgData name="Matthieu De Mari" userId="dfb708c9-d8dc-439f-9a3b-c772bf4a311c" providerId="ADAL" clId="{E03B2E52-244F-419C-AB4E-C49981FD5CA8}" dt="2023-04-08T11:16:56.760" v="1925" actId="14100"/>
          <ac:picMkLst>
            <pc:docMk/>
            <pc:sldMk cId="760770457" sldId="598"/>
            <ac:picMk id="9" creationId="{FDBB94E2-55B1-8A00-31BF-21B2DE37CB05}"/>
          </ac:picMkLst>
        </pc:picChg>
      </pc:sldChg>
      <pc:sldChg chg="addSp delSp modSp new mod modClrScheme chgLayout">
        <pc:chgData name="Matthieu De Mari" userId="dfb708c9-d8dc-439f-9a3b-c772bf4a311c" providerId="ADAL" clId="{E03B2E52-244F-419C-AB4E-C49981FD5CA8}" dt="2023-04-08T11:22:03.463" v="2692" actId="20577"/>
        <pc:sldMkLst>
          <pc:docMk/>
          <pc:sldMk cId="890213684" sldId="599"/>
        </pc:sldMkLst>
        <pc:spChg chg="mod ord">
          <ac:chgData name="Matthieu De Mari" userId="dfb708c9-d8dc-439f-9a3b-c772bf4a311c" providerId="ADAL" clId="{E03B2E52-244F-419C-AB4E-C49981FD5CA8}" dt="2023-04-08T11:20:32.467" v="2533" actId="700"/>
          <ac:spMkLst>
            <pc:docMk/>
            <pc:sldMk cId="890213684" sldId="599"/>
            <ac:spMk id="2" creationId="{EA9D8997-48AE-4787-CD8C-FEAF98CF273F}"/>
          </ac:spMkLst>
        </pc:spChg>
        <pc:spChg chg="del mod ord">
          <ac:chgData name="Matthieu De Mari" userId="dfb708c9-d8dc-439f-9a3b-c772bf4a311c" providerId="ADAL" clId="{E03B2E52-244F-419C-AB4E-C49981FD5CA8}" dt="2023-04-08T11:20:30.028" v="2532" actId="700"/>
          <ac:spMkLst>
            <pc:docMk/>
            <pc:sldMk cId="890213684" sldId="599"/>
            <ac:spMk id="3" creationId="{A786F623-C370-D678-F5E4-A1AABE77DCC4}"/>
          </ac:spMkLst>
        </pc:spChg>
        <pc:spChg chg="add del mod ord">
          <ac:chgData name="Matthieu De Mari" userId="dfb708c9-d8dc-439f-9a3b-c772bf4a311c" providerId="ADAL" clId="{E03B2E52-244F-419C-AB4E-C49981FD5CA8}" dt="2023-04-08T11:20:32.467" v="2533" actId="700"/>
          <ac:spMkLst>
            <pc:docMk/>
            <pc:sldMk cId="890213684" sldId="599"/>
            <ac:spMk id="4" creationId="{EAB23A35-CC7F-4C1B-2496-CA18CBE0B2B6}"/>
          </ac:spMkLst>
        </pc:spChg>
        <pc:spChg chg="add mod ord">
          <ac:chgData name="Matthieu De Mari" userId="dfb708c9-d8dc-439f-9a3b-c772bf4a311c" providerId="ADAL" clId="{E03B2E52-244F-419C-AB4E-C49981FD5CA8}" dt="2023-04-08T11:22:03.463" v="2692" actId="20577"/>
          <ac:spMkLst>
            <pc:docMk/>
            <pc:sldMk cId="890213684" sldId="599"/>
            <ac:spMk id="5" creationId="{A5BD12D7-12EC-3D25-4B02-94C95000911B}"/>
          </ac:spMkLst>
        </pc:spChg>
        <pc:spChg chg="add del mod ord">
          <ac:chgData name="Matthieu De Mari" userId="dfb708c9-d8dc-439f-9a3b-c772bf4a311c" providerId="ADAL" clId="{E03B2E52-244F-419C-AB4E-C49981FD5CA8}" dt="2023-04-08T11:20:35.827" v="2540" actId="478"/>
          <ac:spMkLst>
            <pc:docMk/>
            <pc:sldMk cId="890213684" sldId="599"/>
            <ac:spMk id="6" creationId="{430680B2-DEF3-A2F7-A0BD-4F1A32361AB3}"/>
          </ac:spMkLst>
        </pc:spChg>
        <pc:picChg chg="add mod">
          <ac:chgData name="Matthieu De Mari" userId="dfb708c9-d8dc-439f-9a3b-c772bf4a311c" providerId="ADAL" clId="{E03B2E52-244F-419C-AB4E-C49981FD5CA8}" dt="2023-04-08T11:20:55.060" v="2543" actId="14100"/>
          <ac:picMkLst>
            <pc:docMk/>
            <pc:sldMk cId="890213684" sldId="599"/>
            <ac:picMk id="8" creationId="{51D3D9A3-EB1B-EE12-DBAA-9E1603592453}"/>
          </ac:picMkLst>
        </pc:picChg>
        <pc:picChg chg="add mod">
          <ac:chgData name="Matthieu De Mari" userId="dfb708c9-d8dc-439f-9a3b-c772bf4a311c" providerId="ADAL" clId="{E03B2E52-244F-419C-AB4E-C49981FD5CA8}" dt="2023-04-08T11:21:44.692" v="2650" actId="1076"/>
          <ac:picMkLst>
            <pc:docMk/>
            <pc:sldMk cId="890213684" sldId="599"/>
            <ac:picMk id="10" creationId="{879456B8-89A1-45E0-43EE-27DE62DD1756}"/>
          </ac:picMkLst>
        </pc:picChg>
      </pc:sldChg>
      <pc:sldChg chg="modSp add mod">
        <pc:chgData name="Matthieu De Mari" userId="dfb708c9-d8dc-439f-9a3b-c772bf4a311c" providerId="ADAL" clId="{E03B2E52-244F-419C-AB4E-C49981FD5CA8}" dt="2023-04-08T11:22:26.484" v="2728" actId="5793"/>
        <pc:sldMkLst>
          <pc:docMk/>
          <pc:sldMk cId="127522753" sldId="600"/>
        </pc:sldMkLst>
        <pc:spChg chg="mod">
          <ac:chgData name="Matthieu De Mari" userId="dfb708c9-d8dc-439f-9a3b-c772bf4a311c" providerId="ADAL" clId="{E03B2E52-244F-419C-AB4E-C49981FD5CA8}" dt="2023-04-08T11:22:26.484" v="2728" actId="5793"/>
          <ac:spMkLst>
            <pc:docMk/>
            <pc:sldMk cId="127522753" sldId="600"/>
            <ac:spMk id="5" creationId="{A5BD12D7-12EC-3D25-4B02-94C95000911B}"/>
          </ac:spMkLst>
        </pc:spChg>
      </pc:sldChg>
      <pc:sldChg chg="addSp delSp new mod modClrScheme chgLayout">
        <pc:chgData name="Matthieu De Mari" userId="dfb708c9-d8dc-439f-9a3b-c772bf4a311c" providerId="ADAL" clId="{E03B2E52-244F-419C-AB4E-C49981FD5CA8}" dt="2023-04-08T11:22:34.697" v="2731" actId="22"/>
        <pc:sldMkLst>
          <pc:docMk/>
          <pc:sldMk cId="1677669254" sldId="601"/>
        </pc:sldMkLst>
        <pc:spChg chg="del">
          <ac:chgData name="Matthieu De Mari" userId="dfb708c9-d8dc-439f-9a3b-c772bf4a311c" providerId="ADAL" clId="{E03B2E52-244F-419C-AB4E-C49981FD5CA8}" dt="2023-04-08T11:22:34.050" v="2730" actId="700"/>
          <ac:spMkLst>
            <pc:docMk/>
            <pc:sldMk cId="1677669254" sldId="601"/>
            <ac:spMk id="2" creationId="{CC487997-D4AD-C9DB-6BFC-3BABB640CE78}"/>
          </ac:spMkLst>
        </pc:spChg>
        <pc:spChg chg="del">
          <ac:chgData name="Matthieu De Mari" userId="dfb708c9-d8dc-439f-9a3b-c772bf4a311c" providerId="ADAL" clId="{E03B2E52-244F-419C-AB4E-C49981FD5CA8}" dt="2023-04-08T11:22:34.050" v="2730" actId="700"/>
          <ac:spMkLst>
            <pc:docMk/>
            <pc:sldMk cId="1677669254" sldId="601"/>
            <ac:spMk id="3" creationId="{D3807C3A-78CC-1091-BBFE-BD31C1E8C581}"/>
          </ac:spMkLst>
        </pc:spChg>
        <pc:spChg chg="del">
          <ac:chgData name="Matthieu De Mari" userId="dfb708c9-d8dc-439f-9a3b-c772bf4a311c" providerId="ADAL" clId="{E03B2E52-244F-419C-AB4E-C49981FD5CA8}" dt="2023-04-08T11:22:34.050" v="2730" actId="700"/>
          <ac:spMkLst>
            <pc:docMk/>
            <pc:sldMk cId="1677669254" sldId="601"/>
            <ac:spMk id="4" creationId="{3FAA2F49-9351-5C19-447A-E7E454D6A1F3}"/>
          </ac:spMkLst>
        </pc:spChg>
        <pc:picChg chg="add">
          <ac:chgData name="Matthieu De Mari" userId="dfb708c9-d8dc-439f-9a3b-c772bf4a311c" providerId="ADAL" clId="{E03B2E52-244F-419C-AB4E-C49981FD5CA8}" dt="2023-04-08T11:22:34.697" v="2731" actId="22"/>
          <ac:picMkLst>
            <pc:docMk/>
            <pc:sldMk cId="1677669254" sldId="601"/>
            <ac:picMk id="6" creationId="{76AE8B4A-C14A-9988-809A-6A6B3A0C362E}"/>
          </ac:picMkLst>
        </pc:picChg>
      </pc:sldChg>
      <pc:sldChg chg="addSp modSp new mod ord modClrScheme chgLayout">
        <pc:chgData name="Matthieu De Mari" userId="dfb708c9-d8dc-439f-9a3b-c772bf4a311c" providerId="ADAL" clId="{E03B2E52-244F-419C-AB4E-C49981FD5CA8}" dt="2023-04-08T11:27:14.156" v="3399" actId="962"/>
        <pc:sldMkLst>
          <pc:docMk/>
          <pc:sldMk cId="4225743079" sldId="602"/>
        </pc:sldMkLst>
        <pc:spChg chg="add mod">
          <ac:chgData name="Matthieu De Mari" userId="dfb708c9-d8dc-439f-9a3b-c772bf4a311c" providerId="ADAL" clId="{E03B2E52-244F-419C-AB4E-C49981FD5CA8}" dt="2023-04-08T11:25:38.502" v="3105" actId="20577"/>
          <ac:spMkLst>
            <pc:docMk/>
            <pc:sldMk cId="4225743079" sldId="602"/>
            <ac:spMk id="2" creationId="{50C4BCEE-BC8A-3904-3FED-9529067B4142}"/>
          </ac:spMkLst>
        </pc:spChg>
        <pc:spChg chg="add mod">
          <ac:chgData name="Matthieu De Mari" userId="dfb708c9-d8dc-439f-9a3b-c772bf4a311c" providerId="ADAL" clId="{E03B2E52-244F-419C-AB4E-C49981FD5CA8}" dt="2023-04-08T11:26:42.365" v="3395" actId="114"/>
          <ac:spMkLst>
            <pc:docMk/>
            <pc:sldMk cId="4225743079" sldId="602"/>
            <ac:spMk id="3" creationId="{C1588794-0EA6-2A2A-2E9B-A3BED4DF0246}"/>
          </ac:spMkLst>
        </pc:spChg>
        <pc:picChg chg="add mod">
          <ac:chgData name="Matthieu De Mari" userId="dfb708c9-d8dc-439f-9a3b-c772bf4a311c" providerId="ADAL" clId="{E03B2E52-244F-419C-AB4E-C49981FD5CA8}" dt="2023-04-08T11:27:14.156" v="3399" actId="962"/>
          <ac:picMkLst>
            <pc:docMk/>
            <pc:sldMk cId="4225743079" sldId="602"/>
            <ac:picMk id="5" creationId="{F3E66870-032F-B160-BA9C-0F034BED0C74}"/>
          </ac:picMkLst>
        </pc:picChg>
      </pc:sldChg>
      <pc:sldChg chg="addSp delSp modSp add mod ord modClrScheme chgLayout">
        <pc:chgData name="Matthieu De Mari" userId="dfb708c9-d8dc-439f-9a3b-c772bf4a311c" providerId="ADAL" clId="{E03B2E52-244F-419C-AB4E-C49981FD5CA8}" dt="2023-04-08T11:23:17.537" v="2807" actId="20577"/>
        <pc:sldMkLst>
          <pc:docMk/>
          <pc:sldMk cId="2578392302" sldId="603"/>
        </pc:sldMkLst>
        <pc:spChg chg="mod ord">
          <ac:chgData name="Matthieu De Mari" userId="dfb708c9-d8dc-439f-9a3b-c772bf4a311c" providerId="ADAL" clId="{E03B2E52-244F-419C-AB4E-C49981FD5CA8}" dt="2023-04-08T11:22:56.320" v="2736" actId="700"/>
          <ac:spMkLst>
            <pc:docMk/>
            <pc:sldMk cId="2578392302" sldId="603"/>
            <ac:spMk id="2" creationId="{EA9D8997-48AE-4787-CD8C-FEAF98CF273F}"/>
          </ac:spMkLst>
        </pc:spChg>
        <pc:spChg chg="mod ord">
          <ac:chgData name="Matthieu De Mari" userId="dfb708c9-d8dc-439f-9a3b-c772bf4a311c" providerId="ADAL" clId="{E03B2E52-244F-419C-AB4E-C49981FD5CA8}" dt="2023-04-08T11:23:17.537" v="2807" actId="20577"/>
          <ac:spMkLst>
            <pc:docMk/>
            <pc:sldMk cId="2578392302" sldId="603"/>
            <ac:spMk id="5" creationId="{A5BD12D7-12EC-3D25-4B02-94C95000911B}"/>
          </ac:spMkLst>
        </pc:spChg>
        <pc:picChg chg="add mod">
          <ac:chgData name="Matthieu De Mari" userId="dfb708c9-d8dc-439f-9a3b-c772bf4a311c" providerId="ADAL" clId="{E03B2E52-244F-419C-AB4E-C49981FD5CA8}" dt="2023-04-08T11:23:05.798" v="2742" actId="1076"/>
          <ac:picMkLst>
            <pc:docMk/>
            <pc:sldMk cId="2578392302" sldId="603"/>
            <ac:picMk id="4" creationId="{A5B3C656-DEAC-18D9-6AFD-4347BF2C2795}"/>
          </ac:picMkLst>
        </pc:picChg>
        <pc:picChg chg="del">
          <ac:chgData name="Matthieu De Mari" userId="dfb708c9-d8dc-439f-9a3b-c772bf4a311c" providerId="ADAL" clId="{E03B2E52-244F-419C-AB4E-C49981FD5CA8}" dt="2023-04-08T11:22:57.985" v="2737" actId="478"/>
          <ac:picMkLst>
            <pc:docMk/>
            <pc:sldMk cId="2578392302" sldId="603"/>
            <ac:picMk id="8" creationId="{51D3D9A3-EB1B-EE12-DBAA-9E1603592453}"/>
          </ac:picMkLst>
        </pc:picChg>
        <pc:picChg chg="del">
          <ac:chgData name="Matthieu De Mari" userId="dfb708c9-d8dc-439f-9a3b-c772bf4a311c" providerId="ADAL" clId="{E03B2E52-244F-419C-AB4E-C49981FD5CA8}" dt="2023-04-08T11:22:58.498" v="2738" actId="478"/>
          <ac:picMkLst>
            <pc:docMk/>
            <pc:sldMk cId="2578392302" sldId="603"/>
            <ac:picMk id="10" creationId="{879456B8-89A1-45E0-43EE-27DE62DD1756}"/>
          </ac:picMkLst>
        </pc:picChg>
      </pc:sldChg>
      <pc:sldChg chg="addSp delSp modSp add del mod">
        <pc:chgData name="Matthieu De Mari" userId="dfb708c9-d8dc-439f-9a3b-c772bf4a311c" providerId="ADAL" clId="{E03B2E52-244F-419C-AB4E-C49981FD5CA8}" dt="2023-04-08T11:25:09.161" v="3035" actId="113"/>
        <pc:sldMkLst>
          <pc:docMk/>
          <pc:sldMk cId="1336134741" sldId="604"/>
        </pc:sldMkLst>
        <pc:spChg chg="mod">
          <ac:chgData name="Matthieu De Mari" userId="dfb708c9-d8dc-439f-9a3b-c772bf4a311c" providerId="ADAL" clId="{E03B2E52-244F-419C-AB4E-C49981FD5CA8}" dt="2023-04-08T11:25:09.161" v="3035" actId="113"/>
          <ac:spMkLst>
            <pc:docMk/>
            <pc:sldMk cId="1336134741" sldId="604"/>
            <ac:spMk id="5" creationId="{A5BD12D7-12EC-3D25-4B02-94C95000911B}"/>
          </ac:spMkLst>
        </pc:spChg>
        <pc:picChg chg="del">
          <ac:chgData name="Matthieu De Mari" userId="dfb708c9-d8dc-439f-9a3b-c772bf4a311c" providerId="ADAL" clId="{E03B2E52-244F-419C-AB4E-C49981FD5CA8}" dt="2023-04-08T11:23:57.114" v="2863" actId="478"/>
          <ac:picMkLst>
            <pc:docMk/>
            <pc:sldMk cId="1336134741" sldId="604"/>
            <ac:picMk id="4" creationId="{A5B3C656-DEAC-18D9-6AFD-4347BF2C2795}"/>
          </ac:picMkLst>
        </pc:picChg>
        <pc:picChg chg="add mod">
          <ac:chgData name="Matthieu De Mari" userId="dfb708c9-d8dc-439f-9a3b-c772bf4a311c" providerId="ADAL" clId="{E03B2E52-244F-419C-AB4E-C49981FD5CA8}" dt="2023-04-08T11:24:03.794" v="2866" actId="1076"/>
          <ac:picMkLst>
            <pc:docMk/>
            <pc:sldMk cId="1336134741" sldId="604"/>
            <ac:picMk id="6" creationId="{4C409960-26CD-3619-858D-2F893A1563FC}"/>
          </ac:picMkLst>
        </pc:picChg>
      </pc:sldChg>
      <pc:sldChg chg="addSp delSp modSp add mod">
        <pc:chgData name="Matthieu De Mari" userId="dfb708c9-d8dc-439f-9a3b-c772bf4a311c" providerId="ADAL" clId="{E03B2E52-244F-419C-AB4E-C49981FD5CA8}" dt="2023-04-08T11:25:20.437" v="3079" actId="20577"/>
        <pc:sldMkLst>
          <pc:docMk/>
          <pc:sldMk cId="4197663326" sldId="605"/>
        </pc:sldMkLst>
        <pc:spChg chg="mod">
          <ac:chgData name="Matthieu De Mari" userId="dfb708c9-d8dc-439f-9a3b-c772bf4a311c" providerId="ADAL" clId="{E03B2E52-244F-419C-AB4E-C49981FD5CA8}" dt="2023-04-08T11:25:20.437" v="3079" actId="20577"/>
          <ac:spMkLst>
            <pc:docMk/>
            <pc:sldMk cId="4197663326" sldId="605"/>
            <ac:spMk id="5" creationId="{A5BD12D7-12EC-3D25-4B02-94C95000911B}"/>
          </ac:spMkLst>
        </pc:spChg>
        <pc:picChg chg="add mod">
          <ac:chgData name="Matthieu De Mari" userId="dfb708c9-d8dc-439f-9a3b-c772bf4a311c" providerId="ADAL" clId="{E03B2E52-244F-419C-AB4E-C49981FD5CA8}" dt="2023-04-08T11:24:26.546" v="2882" actId="1076"/>
          <ac:picMkLst>
            <pc:docMk/>
            <pc:sldMk cId="4197663326" sldId="605"/>
            <ac:picMk id="4" creationId="{9FCBE3D0-8985-35B5-02C6-300E0FAC669C}"/>
          </ac:picMkLst>
        </pc:picChg>
        <pc:picChg chg="del">
          <ac:chgData name="Matthieu De Mari" userId="dfb708c9-d8dc-439f-9a3b-c772bf4a311c" providerId="ADAL" clId="{E03B2E52-244F-419C-AB4E-C49981FD5CA8}" dt="2023-04-08T11:24:24.297" v="2880" actId="478"/>
          <ac:picMkLst>
            <pc:docMk/>
            <pc:sldMk cId="4197663326" sldId="605"/>
            <ac:picMk id="6" creationId="{4C409960-26CD-3619-858D-2F893A1563FC}"/>
          </ac:picMkLst>
        </pc:picChg>
      </pc:sldChg>
      <pc:sldChg chg="modSp add mod">
        <pc:chgData name="Matthieu De Mari" userId="dfb708c9-d8dc-439f-9a3b-c772bf4a311c" providerId="ADAL" clId="{E03B2E52-244F-419C-AB4E-C49981FD5CA8}" dt="2023-04-08T11:30:06.203" v="3875" actId="20577"/>
        <pc:sldMkLst>
          <pc:docMk/>
          <pc:sldMk cId="3643771380" sldId="606"/>
        </pc:sldMkLst>
        <pc:spChg chg="mod">
          <ac:chgData name="Matthieu De Mari" userId="dfb708c9-d8dc-439f-9a3b-c772bf4a311c" providerId="ADAL" clId="{E03B2E52-244F-419C-AB4E-C49981FD5CA8}" dt="2023-04-08T11:30:06.203" v="3875" actId="20577"/>
          <ac:spMkLst>
            <pc:docMk/>
            <pc:sldMk cId="3643771380" sldId="606"/>
            <ac:spMk id="3" creationId="{C1588794-0EA6-2A2A-2E9B-A3BED4DF0246}"/>
          </ac:spMkLst>
        </pc:spChg>
      </pc:sldChg>
      <pc:sldChg chg="modSp add mod">
        <pc:chgData name="Matthieu De Mari" userId="dfb708c9-d8dc-439f-9a3b-c772bf4a311c" providerId="ADAL" clId="{E03B2E52-244F-419C-AB4E-C49981FD5CA8}" dt="2023-04-08T11:30:25.457" v="3899" actId="20577"/>
        <pc:sldMkLst>
          <pc:docMk/>
          <pc:sldMk cId="2510407098" sldId="607"/>
        </pc:sldMkLst>
        <pc:spChg chg="mod">
          <ac:chgData name="Matthieu De Mari" userId="dfb708c9-d8dc-439f-9a3b-c772bf4a311c" providerId="ADAL" clId="{E03B2E52-244F-419C-AB4E-C49981FD5CA8}" dt="2023-04-08T11:30:25.457" v="3899" actId="20577"/>
          <ac:spMkLst>
            <pc:docMk/>
            <pc:sldMk cId="2510407098" sldId="607"/>
            <ac:spMk id="3" creationId="{C1588794-0EA6-2A2A-2E9B-A3BED4DF0246}"/>
          </ac:spMkLst>
        </pc:spChg>
      </pc:sldChg>
      <pc:sldChg chg="modSp add mod">
        <pc:chgData name="Matthieu De Mari" userId="dfb708c9-d8dc-439f-9a3b-c772bf4a311c" providerId="ADAL" clId="{E03B2E52-244F-419C-AB4E-C49981FD5CA8}" dt="2023-04-08T11:31:35.844" v="4088" actId="20577"/>
        <pc:sldMkLst>
          <pc:docMk/>
          <pc:sldMk cId="3889445635" sldId="608"/>
        </pc:sldMkLst>
        <pc:spChg chg="mod">
          <ac:chgData name="Matthieu De Mari" userId="dfb708c9-d8dc-439f-9a3b-c772bf4a311c" providerId="ADAL" clId="{E03B2E52-244F-419C-AB4E-C49981FD5CA8}" dt="2023-04-08T11:31:35.844" v="4088" actId="20577"/>
          <ac:spMkLst>
            <pc:docMk/>
            <pc:sldMk cId="3889445635" sldId="608"/>
            <ac:spMk id="3" creationId="{C1588794-0EA6-2A2A-2E9B-A3BED4DF0246}"/>
          </ac:spMkLst>
        </pc:spChg>
      </pc:sldChg>
      <pc:sldChg chg="modSp add mod">
        <pc:chgData name="Matthieu De Mari" userId="dfb708c9-d8dc-439f-9a3b-c772bf4a311c" providerId="ADAL" clId="{E03B2E52-244F-419C-AB4E-C49981FD5CA8}" dt="2023-04-08T11:33:58.910" v="4406" actId="27636"/>
        <pc:sldMkLst>
          <pc:docMk/>
          <pc:sldMk cId="1812917129" sldId="609"/>
        </pc:sldMkLst>
        <pc:spChg chg="mod">
          <ac:chgData name="Matthieu De Mari" userId="dfb708c9-d8dc-439f-9a3b-c772bf4a311c" providerId="ADAL" clId="{E03B2E52-244F-419C-AB4E-C49981FD5CA8}" dt="2023-04-08T11:33:58.910" v="4406" actId="27636"/>
          <ac:spMkLst>
            <pc:docMk/>
            <pc:sldMk cId="1812917129" sldId="609"/>
            <ac:spMk id="4" creationId="{63EE2511-2685-BC6B-0377-B40C1EDD64A7}"/>
          </ac:spMkLst>
        </pc:spChg>
      </pc:sldChg>
      <pc:sldChg chg="addSp delSp new mod">
        <pc:chgData name="Matthieu De Mari" userId="dfb708c9-d8dc-439f-9a3b-c772bf4a311c" providerId="ADAL" clId="{E03B2E52-244F-419C-AB4E-C49981FD5CA8}" dt="2023-04-08T11:34:03.654" v="4410" actId="22"/>
        <pc:sldMkLst>
          <pc:docMk/>
          <pc:sldMk cId="2037900509" sldId="610"/>
        </pc:sldMkLst>
        <pc:spChg chg="del">
          <ac:chgData name="Matthieu De Mari" userId="dfb708c9-d8dc-439f-9a3b-c772bf4a311c" providerId="ADAL" clId="{E03B2E52-244F-419C-AB4E-C49981FD5CA8}" dt="2023-04-08T11:34:01.690" v="4407" actId="478"/>
          <ac:spMkLst>
            <pc:docMk/>
            <pc:sldMk cId="2037900509" sldId="610"/>
            <ac:spMk id="2" creationId="{F4C44B11-E325-5488-4115-809D66EB301E}"/>
          </ac:spMkLst>
        </pc:spChg>
        <pc:spChg chg="del">
          <ac:chgData name="Matthieu De Mari" userId="dfb708c9-d8dc-439f-9a3b-c772bf4a311c" providerId="ADAL" clId="{E03B2E52-244F-419C-AB4E-C49981FD5CA8}" dt="2023-04-08T11:34:02.432" v="4408" actId="478"/>
          <ac:spMkLst>
            <pc:docMk/>
            <pc:sldMk cId="2037900509" sldId="610"/>
            <ac:spMk id="3" creationId="{C51F5881-9FD5-1DB3-CACC-074BDEBFCFEB}"/>
          </ac:spMkLst>
        </pc:spChg>
        <pc:spChg chg="del">
          <ac:chgData name="Matthieu De Mari" userId="dfb708c9-d8dc-439f-9a3b-c772bf4a311c" providerId="ADAL" clId="{E03B2E52-244F-419C-AB4E-C49981FD5CA8}" dt="2023-04-08T11:34:02.926" v="4409" actId="478"/>
          <ac:spMkLst>
            <pc:docMk/>
            <pc:sldMk cId="2037900509" sldId="610"/>
            <ac:spMk id="4" creationId="{4AC7E12B-8AF2-2335-C551-25C27992CDB3}"/>
          </ac:spMkLst>
        </pc:spChg>
        <pc:picChg chg="add">
          <ac:chgData name="Matthieu De Mari" userId="dfb708c9-d8dc-439f-9a3b-c772bf4a311c" providerId="ADAL" clId="{E03B2E52-244F-419C-AB4E-C49981FD5CA8}" dt="2023-04-08T11:34:03.654" v="4410" actId="22"/>
          <ac:picMkLst>
            <pc:docMk/>
            <pc:sldMk cId="2037900509" sldId="610"/>
            <ac:picMk id="6" creationId="{0E91FC3F-18A5-60B1-81E8-B7D71D4837D0}"/>
          </ac:picMkLst>
        </pc:picChg>
      </pc:sldChg>
      <pc:sldChg chg="modSp add mod">
        <pc:chgData name="Matthieu De Mari" userId="dfb708c9-d8dc-439f-9a3b-c772bf4a311c" providerId="ADAL" clId="{E03B2E52-244F-419C-AB4E-C49981FD5CA8}" dt="2023-04-08T11:35:31.986" v="4537" actId="20577"/>
        <pc:sldMkLst>
          <pc:docMk/>
          <pc:sldMk cId="800451184" sldId="611"/>
        </pc:sldMkLst>
        <pc:spChg chg="mod">
          <ac:chgData name="Matthieu De Mari" userId="dfb708c9-d8dc-439f-9a3b-c772bf4a311c" providerId="ADAL" clId="{E03B2E52-244F-419C-AB4E-C49981FD5CA8}" dt="2023-04-08T11:35:31.986" v="4537" actId="20577"/>
          <ac:spMkLst>
            <pc:docMk/>
            <pc:sldMk cId="800451184" sldId="611"/>
            <ac:spMk id="4" creationId="{7D9B4562-DE5C-B532-1FCE-97BC00B23393}"/>
          </ac:spMkLst>
        </pc:spChg>
      </pc:sldChg>
      <pc:sldChg chg="addSp delSp modSp new mod modClrScheme chgLayout">
        <pc:chgData name="Matthieu De Mari" userId="dfb708c9-d8dc-439f-9a3b-c772bf4a311c" providerId="ADAL" clId="{E03B2E52-244F-419C-AB4E-C49981FD5CA8}" dt="2023-04-08T11:40:07.615" v="4944" actId="20577"/>
        <pc:sldMkLst>
          <pc:docMk/>
          <pc:sldMk cId="4186483175" sldId="612"/>
        </pc:sldMkLst>
        <pc:spChg chg="mod ord">
          <ac:chgData name="Matthieu De Mari" userId="dfb708c9-d8dc-439f-9a3b-c772bf4a311c" providerId="ADAL" clId="{E03B2E52-244F-419C-AB4E-C49981FD5CA8}" dt="2023-04-08T11:38:46.918" v="4794" actId="700"/>
          <ac:spMkLst>
            <pc:docMk/>
            <pc:sldMk cId="4186483175" sldId="612"/>
            <ac:spMk id="2" creationId="{8111E03A-0991-3E81-CE08-7084E5D7107C}"/>
          </ac:spMkLst>
        </pc:spChg>
        <pc:spChg chg="mod ord">
          <ac:chgData name="Matthieu De Mari" userId="dfb708c9-d8dc-439f-9a3b-c772bf4a311c" providerId="ADAL" clId="{E03B2E52-244F-419C-AB4E-C49981FD5CA8}" dt="2023-04-08T11:40:07.615" v="4944" actId="20577"/>
          <ac:spMkLst>
            <pc:docMk/>
            <pc:sldMk cId="4186483175" sldId="612"/>
            <ac:spMk id="3" creationId="{28E41AF6-7D72-5D7D-3B7D-5DD7984D6CA1}"/>
          </ac:spMkLst>
        </pc:spChg>
        <pc:spChg chg="add del mod ord">
          <ac:chgData name="Matthieu De Mari" userId="dfb708c9-d8dc-439f-9a3b-c772bf4a311c" providerId="ADAL" clId="{E03B2E52-244F-419C-AB4E-C49981FD5CA8}" dt="2023-04-08T11:38:50.503" v="4796" actId="478"/>
          <ac:spMkLst>
            <pc:docMk/>
            <pc:sldMk cId="4186483175" sldId="612"/>
            <ac:spMk id="4" creationId="{5C9838A4-FCC2-3A2C-E6F9-4847B3F6D60F}"/>
          </ac:spMkLst>
        </pc:spChg>
        <pc:picChg chg="add mod">
          <ac:chgData name="Matthieu De Mari" userId="dfb708c9-d8dc-439f-9a3b-c772bf4a311c" providerId="ADAL" clId="{E03B2E52-244F-419C-AB4E-C49981FD5CA8}" dt="2023-04-08T11:39:24.464" v="4810" actId="1076"/>
          <ac:picMkLst>
            <pc:docMk/>
            <pc:sldMk cId="4186483175" sldId="612"/>
            <ac:picMk id="6" creationId="{9FAEEA01-E026-7C16-43B6-2369249DCAE2}"/>
          </ac:picMkLst>
        </pc:picChg>
        <pc:picChg chg="add mod">
          <ac:chgData name="Matthieu De Mari" userId="dfb708c9-d8dc-439f-9a3b-c772bf4a311c" providerId="ADAL" clId="{E03B2E52-244F-419C-AB4E-C49981FD5CA8}" dt="2023-04-08T11:39:28.533" v="4813" actId="1076"/>
          <ac:picMkLst>
            <pc:docMk/>
            <pc:sldMk cId="4186483175" sldId="612"/>
            <ac:picMk id="8" creationId="{3649F0D7-B9AD-BE24-C790-375C59ED7F71}"/>
          </ac:picMkLst>
        </pc:picChg>
      </pc:sldChg>
      <pc:sldChg chg="modSp add mod">
        <pc:chgData name="Matthieu De Mari" userId="dfb708c9-d8dc-439f-9a3b-c772bf4a311c" providerId="ADAL" clId="{E03B2E52-244F-419C-AB4E-C49981FD5CA8}" dt="2023-04-08T11:41:31.495" v="5180" actId="20577"/>
        <pc:sldMkLst>
          <pc:docMk/>
          <pc:sldMk cId="1549644275" sldId="613"/>
        </pc:sldMkLst>
        <pc:spChg chg="mod">
          <ac:chgData name="Matthieu De Mari" userId="dfb708c9-d8dc-439f-9a3b-c772bf4a311c" providerId="ADAL" clId="{E03B2E52-244F-419C-AB4E-C49981FD5CA8}" dt="2023-04-08T11:41:31.495" v="5180" actId="20577"/>
          <ac:spMkLst>
            <pc:docMk/>
            <pc:sldMk cId="1549644275" sldId="613"/>
            <ac:spMk id="3" creationId="{28E41AF6-7D72-5D7D-3B7D-5DD7984D6CA1}"/>
          </ac:spMkLst>
        </pc:spChg>
      </pc:sldChg>
      <pc:sldChg chg="addSp modSp add mod">
        <pc:chgData name="Matthieu De Mari" userId="dfb708c9-d8dc-439f-9a3b-c772bf4a311c" providerId="ADAL" clId="{E03B2E52-244F-419C-AB4E-C49981FD5CA8}" dt="2023-04-08T11:51:15.903" v="5902"/>
        <pc:sldMkLst>
          <pc:docMk/>
          <pc:sldMk cId="1414111421" sldId="614"/>
        </pc:sldMkLst>
        <pc:spChg chg="mod">
          <ac:chgData name="Matthieu De Mari" userId="dfb708c9-d8dc-439f-9a3b-c772bf4a311c" providerId="ADAL" clId="{E03B2E52-244F-419C-AB4E-C49981FD5CA8}" dt="2023-04-08T11:51:15.903" v="5902"/>
          <ac:spMkLst>
            <pc:docMk/>
            <pc:sldMk cId="1414111421" sldId="614"/>
            <ac:spMk id="3" creationId="{28E41AF6-7D72-5D7D-3B7D-5DD7984D6CA1}"/>
          </ac:spMkLst>
        </pc:spChg>
        <pc:picChg chg="add mod modCrop">
          <ac:chgData name="Matthieu De Mari" userId="dfb708c9-d8dc-439f-9a3b-c772bf4a311c" providerId="ADAL" clId="{E03B2E52-244F-419C-AB4E-C49981FD5CA8}" dt="2023-04-08T11:50:39.706" v="5768" actId="1036"/>
          <ac:picMkLst>
            <pc:docMk/>
            <pc:sldMk cId="1414111421" sldId="614"/>
            <ac:picMk id="5" creationId="{A763A4DA-5236-4FC7-59A7-4672B0E2EF46}"/>
          </ac:picMkLst>
        </pc:picChg>
      </pc:sldChg>
      <pc:sldChg chg="modSp add mod">
        <pc:chgData name="Matthieu De Mari" userId="dfb708c9-d8dc-439f-9a3b-c772bf4a311c" providerId="ADAL" clId="{E03B2E52-244F-419C-AB4E-C49981FD5CA8}" dt="2023-04-08T11:51:06.259" v="5897" actId="20577"/>
        <pc:sldMkLst>
          <pc:docMk/>
          <pc:sldMk cId="1094144927" sldId="615"/>
        </pc:sldMkLst>
        <pc:spChg chg="mod">
          <ac:chgData name="Matthieu De Mari" userId="dfb708c9-d8dc-439f-9a3b-c772bf4a311c" providerId="ADAL" clId="{E03B2E52-244F-419C-AB4E-C49981FD5CA8}" dt="2023-04-08T11:51:06.259" v="5897" actId="20577"/>
          <ac:spMkLst>
            <pc:docMk/>
            <pc:sldMk cId="1094144927" sldId="615"/>
            <ac:spMk id="3" creationId="{28E41AF6-7D72-5D7D-3B7D-5DD7984D6CA1}"/>
          </ac:spMkLst>
        </pc:spChg>
      </pc:sldChg>
      <pc:sldChg chg="addSp delSp modSp new mod modClrScheme chgLayout">
        <pc:chgData name="Matthieu De Mari" userId="dfb708c9-d8dc-439f-9a3b-c772bf4a311c" providerId="ADAL" clId="{E03B2E52-244F-419C-AB4E-C49981FD5CA8}" dt="2023-04-08T11:53:59.149" v="6127" actId="20577"/>
        <pc:sldMkLst>
          <pc:docMk/>
          <pc:sldMk cId="3364526710" sldId="616"/>
        </pc:sldMkLst>
        <pc:spChg chg="mod ord">
          <ac:chgData name="Matthieu De Mari" userId="dfb708c9-d8dc-439f-9a3b-c772bf4a311c" providerId="ADAL" clId="{E03B2E52-244F-419C-AB4E-C49981FD5CA8}" dt="2023-04-08T11:52:23.612" v="5977" actId="20577"/>
          <ac:spMkLst>
            <pc:docMk/>
            <pc:sldMk cId="3364526710" sldId="616"/>
            <ac:spMk id="2" creationId="{A5121575-1CB3-CE7D-CA62-D6651262F120}"/>
          </ac:spMkLst>
        </pc:spChg>
        <pc:spChg chg="del mod ord">
          <ac:chgData name="Matthieu De Mari" userId="dfb708c9-d8dc-439f-9a3b-c772bf4a311c" providerId="ADAL" clId="{E03B2E52-244F-419C-AB4E-C49981FD5CA8}" dt="2023-04-08T11:52:19.341" v="5963" actId="700"/>
          <ac:spMkLst>
            <pc:docMk/>
            <pc:sldMk cId="3364526710" sldId="616"/>
            <ac:spMk id="3" creationId="{64DD5488-F7A0-EF66-D6B8-1C4891A19798}"/>
          </ac:spMkLst>
        </pc:spChg>
        <pc:spChg chg="del">
          <ac:chgData name="Matthieu De Mari" userId="dfb708c9-d8dc-439f-9a3b-c772bf4a311c" providerId="ADAL" clId="{E03B2E52-244F-419C-AB4E-C49981FD5CA8}" dt="2023-04-08T11:52:19.341" v="5963" actId="700"/>
          <ac:spMkLst>
            <pc:docMk/>
            <pc:sldMk cId="3364526710" sldId="616"/>
            <ac:spMk id="4" creationId="{35FBD018-4816-50F8-6AAB-59B4C9DE505E}"/>
          </ac:spMkLst>
        </pc:spChg>
        <pc:spChg chg="add mod ord">
          <ac:chgData name="Matthieu De Mari" userId="dfb708c9-d8dc-439f-9a3b-c772bf4a311c" providerId="ADAL" clId="{E03B2E52-244F-419C-AB4E-C49981FD5CA8}" dt="2023-04-08T11:53:59.149" v="6127" actId="20577"/>
          <ac:spMkLst>
            <pc:docMk/>
            <pc:sldMk cId="3364526710" sldId="616"/>
            <ac:spMk id="5" creationId="{8E30F55E-1A79-04AD-F506-A1A087EFF9DC}"/>
          </ac:spMkLst>
        </pc:spChg>
      </pc:sldChg>
      <pc:sldChg chg="modSp add mod">
        <pc:chgData name="Matthieu De Mari" userId="dfb708c9-d8dc-439f-9a3b-c772bf4a311c" providerId="ADAL" clId="{E03B2E52-244F-419C-AB4E-C49981FD5CA8}" dt="2023-04-08T11:55:21.859" v="6364" actId="113"/>
        <pc:sldMkLst>
          <pc:docMk/>
          <pc:sldMk cId="2646451569" sldId="617"/>
        </pc:sldMkLst>
        <pc:spChg chg="mod">
          <ac:chgData name="Matthieu De Mari" userId="dfb708c9-d8dc-439f-9a3b-c772bf4a311c" providerId="ADAL" clId="{E03B2E52-244F-419C-AB4E-C49981FD5CA8}" dt="2023-04-08T11:55:21.859" v="6364" actId="113"/>
          <ac:spMkLst>
            <pc:docMk/>
            <pc:sldMk cId="2646451569" sldId="617"/>
            <ac:spMk id="5" creationId="{8E30F55E-1A79-04AD-F506-A1A087EFF9DC}"/>
          </ac:spMkLst>
        </pc:spChg>
      </pc:sldChg>
      <pc:sldChg chg="addSp delSp modSp add mod modClrScheme chgLayout">
        <pc:chgData name="Matthieu De Mari" userId="dfb708c9-d8dc-439f-9a3b-c772bf4a311c" providerId="ADAL" clId="{E03B2E52-244F-419C-AB4E-C49981FD5CA8}" dt="2023-04-11T00:33:25.877" v="6568" actId="14100"/>
        <pc:sldMkLst>
          <pc:docMk/>
          <pc:sldMk cId="1055941285" sldId="618"/>
        </pc:sldMkLst>
        <pc:spChg chg="mod ord">
          <ac:chgData name="Matthieu De Mari" userId="dfb708c9-d8dc-439f-9a3b-c772bf4a311c" providerId="ADAL" clId="{E03B2E52-244F-419C-AB4E-C49981FD5CA8}" dt="2023-04-11T00:31:56.699" v="6538" actId="700"/>
          <ac:spMkLst>
            <pc:docMk/>
            <pc:sldMk cId="1055941285" sldId="618"/>
            <ac:spMk id="2" creationId="{A5121575-1CB3-CE7D-CA62-D6651262F120}"/>
          </ac:spMkLst>
        </pc:spChg>
        <pc:spChg chg="add del mod ord">
          <ac:chgData name="Matthieu De Mari" userId="dfb708c9-d8dc-439f-9a3b-c772bf4a311c" providerId="ADAL" clId="{E03B2E52-244F-419C-AB4E-C49981FD5CA8}" dt="2023-04-11T00:31:59.431" v="6539" actId="478"/>
          <ac:spMkLst>
            <pc:docMk/>
            <pc:sldMk cId="1055941285" sldId="618"/>
            <ac:spMk id="3" creationId="{254CF2FE-52FA-F5D7-B129-48DC44C8B65F}"/>
          </ac:spMkLst>
        </pc:spChg>
        <pc:spChg chg="mod ord">
          <ac:chgData name="Matthieu De Mari" userId="dfb708c9-d8dc-439f-9a3b-c772bf4a311c" providerId="ADAL" clId="{E03B2E52-244F-419C-AB4E-C49981FD5CA8}" dt="2023-04-11T00:33:25.877" v="6568" actId="14100"/>
          <ac:spMkLst>
            <pc:docMk/>
            <pc:sldMk cId="1055941285" sldId="618"/>
            <ac:spMk id="5" creationId="{8E30F55E-1A79-04AD-F506-A1A087EFF9DC}"/>
          </ac:spMkLst>
        </pc:spChg>
        <pc:picChg chg="add mod">
          <ac:chgData name="Matthieu De Mari" userId="dfb708c9-d8dc-439f-9a3b-c772bf4a311c" providerId="ADAL" clId="{E03B2E52-244F-419C-AB4E-C49981FD5CA8}" dt="2023-04-11T00:32:24.532" v="6544" actId="1076"/>
          <ac:picMkLst>
            <pc:docMk/>
            <pc:sldMk cId="1055941285" sldId="618"/>
            <ac:picMk id="6" creationId="{F1B475E2-3DF9-21EA-C179-D92B951DFA0C}"/>
          </ac:picMkLst>
        </pc:picChg>
      </pc:sldChg>
    </pc:docChg>
  </pc:docChgLst>
  <pc:docChgLst>
    <pc:chgData name="Matthieu De Mari" userId="dfb708c9-d8dc-439f-9a3b-c772bf4a311c" providerId="ADAL" clId="{B769CEFE-7A47-413C-A219-2069B0661671}"/>
    <pc:docChg chg="custSel addSld delSld modSld sldOrd modSection">
      <pc:chgData name="Matthieu De Mari" userId="dfb708c9-d8dc-439f-9a3b-c772bf4a311c" providerId="ADAL" clId="{B769CEFE-7A47-413C-A219-2069B0661671}" dt="2023-04-08T07:58:42.851" v="333" actId="17846"/>
      <pc:docMkLst>
        <pc:docMk/>
      </pc:docMkLst>
      <pc:sldChg chg="modSp mod">
        <pc:chgData name="Matthieu De Mari" userId="dfb708c9-d8dc-439f-9a3b-c772bf4a311c" providerId="ADAL" clId="{B769CEFE-7A47-413C-A219-2069B0661671}" dt="2023-04-08T07:45:03.657" v="5" actId="20577"/>
        <pc:sldMkLst>
          <pc:docMk/>
          <pc:sldMk cId="3442501962" sldId="257"/>
        </pc:sldMkLst>
        <pc:spChg chg="mod">
          <ac:chgData name="Matthieu De Mari" userId="dfb708c9-d8dc-439f-9a3b-c772bf4a311c" providerId="ADAL" clId="{B769CEFE-7A47-413C-A219-2069B0661671}" dt="2023-04-08T07:45:03.657" v="5" actId="20577"/>
          <ac:spMkLst>
            <pc:docMk/>
            <pc:sldMk cId="3442501962" sldId="257"/>
            <ac:spMk id="4" creationId="{4F569CB8-E949-43D3-894A-BF5729C9C658}"/>
          </ac:spMkLst>
        </pc:spChg>
      </pc:sldChg>
      <pc:sldChg chg="modSp mod">
        <pc:chgData name="Matthieu De Mari" userId="dfb708c9-d8dc-439f-9a3b-c772bf4a311c" providerId="ADAL" clId="{B769CEFE-7A47-413C-A219-2069B0661671}" dt="2023-04-08T07:45:20.686" v="17" actId="20577"/>
        <pc:sldMkLst>
          <pc:docMk/>
          <pc:sldMk cId="1735167922" sldId="453"/>
        </pc:sldMkLst>
        <pc:spChg chg="mod">
          <ac:chgData name="Matthieu De Mari" userId="dfb708c9-d8dc-439f-9a3b-c772bf4a311c" providerId="ADAL" clId="{B769CEFE-7A47-413C-A219-2069B0661671}" dt="2023-04-08T07:45:20.686" v="17" actId="20577"/>
          <ac:spMkLst>
            <pc:docMk/>
            <pc:sldMk cId="1735167922" sldId="453"/>
            <ac:spMk id="9" creationId="{757A935E-8DFA-4E8D-8B02-D3848D3CEAC9}"/>
          </ac:spMkLst>
        </pc:spChg>
      </pc:sldChg>
      <pc:sldChg chg="modSp del mod">
        <pc:chgData name="Matthieu De Mari" userId="dfb708c9-d8dc-439f-9a3b-c772bf4a311c" providerId="ADAL" clId="{B769CEFE-7A47-413C-A219-2069B0661671}" dt="2023-04-08T07:47:09.872" v="64" actId="47"/>
        <pc:sldMkLst>
          <pc:docMk/>
          <pc:sldMk cId="2451743445" sldId="454"/>
        </pc:sldMkLst>
        <pc:spChg chg="mod">
          <ac:chgData name="Matthieu De Mari" userId="dfb708c9-d8dc-439f-9a3b-c772bf4a311c" providerId="ADAL" clId="{B769CEFE-7A47-413C-A219-2069B0661671}" dt="2023-04-08T07:46:13.132" v="41" actId="20577"/>
          <ac:spMkLst>
            <pc:docMk/>
            <pc:sldMk cId="2451743445" sldId="454"/>
            <ac:spMk id="2" creationId="{9B88BD3C-9D76-46A1-9A17-E56E468BDA57}"/>
          </ac:spMkLst>
        </pc:spChg>
        <pc:spChg chg="mod">
          <ac:chgData name="Matthieu De Mari" userId="dfb708c9-d8dc-439f-9a3b-c772bf4a311c" providerId="ADAL" clId="{B769CEFE-7A47-413C-A219-2069B0661671}" dt="2023-04-08T07:46:14.419" v="43" actId="20577"/>
          <ac:spMkLst>
            <pc:docMk/>
            <pc:sldMk cId="2451743445" sldId="454"/>
            <ac:spMk id="3" creationId="{E8C6DAC9-2A9B-4CA1-A8B2-A3BA937841EE}"/>
          </ac:spMkLst>
        </pc:spChg>
      </pc:sldChg>
      <pc:sldChg chg="modSp mod">
        <pc:chgData name="Matthieu De Mari" userId="dfb708c9-d8dc-439f-9a3b-c772bf4a311c" providerId="ADAL" clId="{B769CEFE-7A47-413C-A219-2069B0661671}" dt="2023-04-08T07:45:17.653" v="15" actId="20577"/>
        <pc:sldMkLst>
          <pc:docMk/>
          <pc:sldMk cId="2601915559" sldId="456"/>
        </pc:sldMkLst>
        <pc:spChg chg="mod">
          <ac:chgData name="Matthieu De Mari" userId="dfb708c9-d8dc-439f-9a3b-c772bf4a311c" providerId="ADAL" clId="{B769CEFE-7A47-413C-A219-2069B0661671}" dt="2023-04-08T07:45:17.653" v="15" actId="20577"/>
          <ac:spMkLst>
            <pc:docMk/>
            <pc:sldMk cId="2601915559" sldId="456"/>
            <ac:spMk id="4" creationId="{FACFEE5D-F42B-4252-89BA-ADC26521FA8E}"/>
          </ac:spMkLst>
        </pc:spChg>
      </pc:sldChg>
      <pc:sldChg chg="modSp mod">
        <pc:chgData name="Matthieu De Mari" userId="dfb708c9-d8dc-439f-9a3b-c772bf4a311c" providerId="ADAL" clId="{B769CEFE-7A47-413C-A219-2069B0661671}" dt="2023-04-08T07:45:54.997" v="35" actId="20577"/>
        <pc:sldMkLst>
          <pc:docMk/>
          <pc:sldMk cId="67355367" sldId="457"/>
        </pc:sldMkLst>
        <pc:spChg chg="mod">
          <ac:chgData name="Matthieu De Mari" userId="dfb708c9-d8dc-439f-9a3b-c772bf4a311c" providerId="ADAL" clId="{B769CEFE-7A47-413C-A219-2069B0661671}" dt="2023-04-08T07:45:45.299" v="25" actId="20577"/>
          <ac:spMkLst>
            <pc:docMk/>
            <pc:sldMk cId="67355367" sldId="457"/>
            <ac:spMk id="2" creationId="{50FE8D11-B1D9-4E72-962A-4B1DF0CD3F6A}"/>
          </ac:spMkLst>
        </pc:spChg>
        <pc:spChg chg="mod">
          <ac:chgData name="Matthieu De Mari" userId="dfb708c9-d8dc-439f-9a3b-c772bf4a311c" providerId="ADAL" clId="{B769CEFE-7A47-413C-A219-2069B0661671}" dt="2023-04-08T07:45:54.997" v="35" actId="20577"/>
          <ac:spMkLst>
            <pc:docMk/>
            <pc:sldMk cId="67355367" sldId="457"/>
            <ac:spMk id="3" creationId="{D79BAE2A-FB98-49DF-87FB-CAB87C6DF40A}"/>
          </ac:spMkLst>
        </pc:spChg>
      </pc:sldChg>
      <pc:sldChg chg="modSp mod">
        <pc:chgData name="Matthieu De Mari" userId="dfb708c9-d8dc-439f-9a3b-c772bf4a311c" providerId="ADAL" clId="{B769CEFE-7A47-413C-A219-2069B0661671}" dt="2023-04-08T07:45:23.680" v="19" actId="20577"/>
        <pc:sldMkLst>
          <pc:docMk/>
          <pc:sldMk cId="4131931522" sldId="458"/>
        </pc:sldMkLst>
        <pc:spChg chg="mod">
          <ac:chgData name="Matthieu De Mari" userId="dfb708c9-d8dc-439f-9a3b-c772bf4a311c" providerId="ADAL" clId="{B769CEFE-7A47-413C-A219-2069B0661671}" dt="2023-04-08T07:45:23.680" v="19" actId="20577"/>
          <ac:spMkLst>
            <pc:docMk/>
            <pc:sldMk cId="4131931522" sldId="458"/>
            <ac:spMk id="9" creationId="{757A935E-8DFA-4E8D-8B02-D3848D3CEAC9}"/>
          </ac:spMkLst>
        </pc:spChg>
      </pc:sldChg>
      <pc:sldChg chg="modSp mod">
        <pc:chgData name="Matthieu De Mari" userId="dfb708c9-d8dc-439f-9a3b-c772bf4a311c" providerId="ADAL" clId="{B769CEFE-7A47-413C-A219-2069B0661671}" dt="2023-04-08T07:46:10.297" v="39" actId="20577"/>
        <pc:sldMkLst>
          <pc:docMk/>
          <pc:sldMk cId="4256007098" sldId="459"/>
        </pc:sldMkLst>
        <pc:spChg chg="mod">
          <ac:chgData name="Matthieu De Mari" userId="dfb708c9-d8dc-439f-9a3b-c772bf4a311c" providerId="ADAL" clId="{B769CEFE-7A47-413C-A219-2069B0661671}" dt="2023-04-08T07:46:08.182" v="37" actId="20577"/>
          <ac:spMkLst>
            <pc:docMk/>
            <pc:sldMk cId="4256007098" sldId="459"/>
            <ac:spMk id="2" creationId="{46D1F3F8-7AA0-4095-B5BE-11BAEA44C668}"/>
          </ac:spMkLst>
        </pc:spChg>
        <pc:spChg chg="mod">
          <ac:chgData name="Matthieu De Mari" userId="dfb708c9-d8dc-439f-9a3b-c772bf4a311c" providerId="ADAL" clId="{B769CEFE-7A47-413C-A219-2069B0661671}" dt="2023-04-08T07:46:10.297" v="39" actId="20577"/>
          <ac:spMkLst>
            <pc:docMk/>
            <pc:sldMk cId="4256007098" sldId="459"/>
            <ac:spMk id="3" creationId="{7E37F10D-351C-4C18-8329-C29200B02A25}"/>
          </ac:spMkLst>
        </pc:spChg>
      </pc:sldChg>
      <pc:sldChg chg="modSp mod">
        <pc:chgData name="Matthieu De Mari" userId="dfb708c9-d8dc-439f-9a3b-c772bf4a311c" providerId="ADAL" clId="{B769CEFE-7A47-413C-A219-2069B0661671}" dt="2023-04-08T07:45:51.467" v="33" actId="20577"/>
        <pc:sldMkLst>
          <pc:docMk/>
          <pc:sldMk cId="1571255117" sldId="460"/>
        </pc:sldMkLst>
        <pc:spChg chg="mod">
          <ac:chgData name="Matthieu De Mari" userId="dfb708c9-d8dc-439f-9a3b-c772bf4a311c" providerId="ADAL" clId="{B769CEFE-7A47-413C-A219-2069B0661671}" dt="2023-04-08T07:45:47.234" v="27" actId="20577"/>
          <ac:spMkLst>
            <pc:docMk/>
            <pc:sldMk cId="1571255117" sldId="460"/>
            <ac:spMk id="2" creationId="{50FE8D11-B1D9-4E72-962A-4B1DF0CD3F6A}"/>
          </ac:spMkLst>
        </pc:spChg>
        <pc:spChg chg="mod">
          <ac:chgData name="Matthieu De Mari" userId="dfb708c9-d8dc-439f-9a3b-c772bf4a311c" providerId="ADAL" clId="{B769CEFE-7A47-413C-A219-2069B0661671}" dt="2023-04-08T07:45:51.467" v="33" actId="20577"/>
          <ac:spMkLst>
            <pc:docMk/>
            <pc:sldMk cId="1571255117" sldId="460"/>
            <ac:spMk id="3" creationId="{D79BAE2A-FB98-49DF-87FB-CAB87C6DF40A}"/>
          </ac:spMkLst>
        </pc:spChg>
      </pc:sldChg>
      <pc:sldChg chg="modSp mod">
        <pc:chgData name="Matthieu De Mari" userId="dfb708c9-d8dc-439f-9a3b-c772bf4a311c" providerId="ADAL" clId="{B769CEFE-7A47-413C-A219-2069B0661671}" dt="2023-04-08T07:46:17.137" v="47" actId="20577"/>
        <pc:sldMkLst>
          <pc:docMk/>
          <pc:sldMk cId="1830156731" sldId="462"/>
        </pc:sldMkLst>
        <pc:spChg chg="mod">
          <ac:chgData name="Matthieu De Mari" userId="dfb708c9-d8dc-439f-9a3b-c772bf4a311c" providerId="ADAL" clId="{B769CEFE-7A47-413C-A219-2069B0661671}" dt="2023-04-08T07:46:17.137" v="47" actId="20577"/>
          <ac:spMkLst>
            <pc:docMk/>
            <pc:sldMk cId="1830156731" sldId="462"/>
            <ac:spMk id="2" creationId="{9B88BD3C-9D76-46A1-9A17-E56E468BDA57}"/>
          </ac:spMkLst>
        </pc:spChg>
        <pc:spChg chg="mod">
          <ac:chgData name="Matthieu De Mari" userId="dfb708c9-d8dc-439f-9a3b-c772bf4a311c" providerId="ADAL" clId="{B769CEFE-7A47-413C-A219-2069B0661671}" dt="2023-04-08T07:46:16.398" v="45" actId="20577"/>
          <ac:spMkLst>
            <pc:docMk/>
            <pc:sldMk cId="1830156731" sldId="462"/>
            <ac:spMk id="3" creationId="{E8C6DAC9-2A9B-4CA1-A8B2-A3BA937841EE}"/>
          </ac:spMkLst>
        </pc:spChg>
      </pc:sldChg>
      <pc:sldChg chg="modSp mod">
        <pc:chgData name="Matthieu De Mari" userId="dfb708c9-d8dc-439f-9a3b-c772bf4a311c" providerId="ADAL" clId="{B769CEFE-7A47-413C-A219-2069B0661671}" dt="2023-04-08T07:46:22.042" v="51" actId="20577"/>
        <pc:sldMkLst>
          <pc:docMk/>
          <pc:sldMk cId="371587200" sldId="463"/>
        </pc:sldMkLst>
        <pc:spChg chg="mod">
          <ac:chgData name="Matthieu De Mari" userId="dfb708c9-d8dc-439f-9a3b-c772bf4a311c" providerId="ADAL" clId="{B769CEFE-7A47-413C-A219-2069B0661671}" dt="2023-04-08T07:46:21.119" v="49" actId="20577"/>
          <ac:spMkLst>
            <pc:docMk/>
            <pc:sldMk cId="371587200" sldId="463"/>
            <ac:spMk id="2" creationId="{9B88BD3C-9D76-46A1-9A17-E56E468BDA57}"/>
          </ac:spMkLst>
        </pc:spChg>
        <pc:spChg chg="mod">
          <ac:chgData name="Matthieu De Mari" userId="dfb708c9-d8dc-439f-9a3b-c772bf4a311c" providerId="ADAL" clId="{B769CEFE-7A47-413C-A219-2069B0661671}" dt="2023-04-08T07:46:22.042" v="51" actId="20577"/>
          <ac:spMkLst>
            <pc:docMk/>
            <pc:sldMk cId="371587200" sldId="463"/>
            <ac:spMk id="3" creationId="{E8C6DAC9-2A9B-4CA1-A8B2-A3BA937841EE}"/>
          </ac:spMkLst>
        </pc:spChg>
      </pc:sldChg>
      <pc:sldChg chg="modSp mod">
        <pc:chgData name="Matthieu De Mari" userId="dfb708c9-d8dc-439f-9a3b-c772bf4a311c" providerId="ADAL" clId="{B769CEFE-7A47-413C-A219-2069B0661671}" dt="2023-04-08T07:46:24.046" v="53" actId="20577"/>
        <pc:sldMkLst>
          <pc:docMk/>
          <pc:sldMk cId="677656765" sldId="466"/>
        </pc:sldMkLst>
        <pc:spChg chg="mod">
          <ac:chgData name="Matthieu De Mari" userId="dfb708c9-d8dc-439f-9a3b-c772bf4a311c" providerId="ADAL" clId="{B769CEFE-7A47-413C-A219-2069B0661671}" dt="2023-04-08T07:46:24.046" v="53" actId="20577"/>
          <ac:spMkLst>
            <pc:docMk/>
            <pc:sldMk cId="677656765" sldId="466"/>
            <ac:spMk id="2" creationId="{9B88BD3C-9D76-46A1-9A17-E56E468BDA57}"/>
          </ac:spMkLst>
        </pc:spChg>
      </pc:sldChg>
      <pc:sldChg chg="modSp mod">
        <pc:chgData name="Matthieu De Mari" userId="dfb708c9-d8dc-439f-9a3b-c772bf4a311c" providerId="ADAL" clId="{B769CEFE-7A47-413C-A219-2069B0661671}" dt="2023-04-08T07:46:34.575" v="63" actId="20577"/>
        <pc:sldMkLst>
          <pc:docMk/>
          <pc:sldMk cId="1718094495" sldId="468"/>
        </pc:sldMkLst>
        <pc:spChg chg="mod">
          <ac:chgData name="Matthieu De Mari" userId="dfb708c9-d8dc-439f-9a3b-c772bf4a311c" providerId="ADAL" clId="{B769CEFE-7A47-413C-A219-2069B0661671}" dt="2023-04-08T07:46:34.575" v="63" actId="20577"/>
          <ac:spMkLst>
            <pc:docMk/>
            <pc:sldMk cId="1718094495" sldId="468"/>
            <ac:spMk id="2" creationId="{9B88BD3C-9D76-46A1-9A17-E56E468BDA57}"/>
          </ac:spMkLst>
        </pc:spChg>
      </pc:sldChg>
      <pc:sldChg chg="modSp mod">
        <pc:chgData name="Matthieu De Mari" userId="dfb708c9-d8dc-439f-9a3b-c772bf4a311c" providerId="ADAL" clId="{B769CEFE-7A47-413C-A219-2069B0661671}" dt="2023-04-08T07:46:32.887" v="61" actId="20577"/>
        <pc:sldMkLst>
          <pc:docMk/>
          <pc:sldMk cId="1014327518" sldId="469"/>
        </pc:sldMkLst>
        <pc:spChg chg="mod">
          <ac:chgData name="Matthieu De Mari" userId="dfb708c9-d8dc-439f-9a3b-c772bf4a311c" providerId="ADAL" clId="{B769CEFE-7A47-413C-A219-2069B0661671}" dt="2023-04-08T07:46:32.887" v="61" actId="20577"/>
          <ac:spMkLst>
            <pc:docMk/>
            <pc:sldMk cId="1014327518" sldId="469"/>
            <ac:spMk id="2" creationId="{9B88BD3C-9D76-46A1-9A17-E56E468BDA57}"/>
          </ac:spMkLst>
        </pc:spChg>
      </pc:sldChg>
      <pc:sldChg chg="modSp mod">
        <pc:chgData name="Matthieu De Mari" userId="dfb708c9-d8dc-439f-9a3b-c772bf4a311c" providerId="ADAL" clId="{B769CEFE-7A47-413C-A219-2069B0661671}" dt="2023-04-08T07:46:29.399" v="57" actId="20577"/>
        <pc:sldMkLst>
          <pc:docMk/>
          <pc:sldMk cId="2927776172" sldId="470"/>
        </pc:sldMkLst>
        <pc:spChg chg="mod">
          <ac:chgData name="Matthieu De Mari" userId="dfb708c9-d8dc-439f-9a3b-c772bf4a311c" providerId="ADAL" clId="{B769CEFE-7A47-413C-A219-2069B0661671}" dt="2023-04-08T07:46:29.399" v="57" actId="20577"/>
          <ac:spMkLst>
            <pc:docMk/>
            <pc:sldMk cId="2927776172" sldId="470"/>
            <ac:spMk id="2" creationId="{9B88BD3C-9D76-46A1-9A17-E56E468BDA57}"/>
          </ac:spMkLst>
        </pc:spChg>
      </pc:sldChg>
      <pc:sldChg chg="modSp mod">
        <pc:chgData name="Matthieu De Mari" userId="dfb708c9-d8dc-439f-9a3b-c772bf4a311c" providerId="ADAL" clId="{B769CEFE-7A47-413C-A219-2069B0661671}" dt="2023-04-08T07:48:08.647" v="82" actId="20577"/>
        <pc:sldMkLst>
          <pc:docMk/>
          <pc:sldMk cId="4184282648" sldId="475"/>
        </pc:sldMkLst>
        <pc:spChg chg="mod">
          <ac:chgData name="Matthieu De Mari" userId="dfb708c9-d8dc-439f-9a3b-c772bf4a311c" providerId="ADAL" clId="{B769CEFE-7A47-413C-A219-2069B0661671}" dt="2023-04-08T07:48:08.647" v="82" actId="20577"/>
          <ac:spMkLst>
            <pc:docMk/>
            <pc:sldMk cId="4184282648" sldId="475"/>
            <ac:spMk id="2" creationId="{B9C51F5C-4D1F-4ADF-84B9-4658F541014A}"/>
          </ac:spMkLst>
        </pc:spChg>
      </pc:sldChg>
      <pc:sldChg chg="modSp mod">
        <pc:chgData name="Matthieu De Mari" userId="dfb708c9-d8dc-439f-9a3b-c772bf4a311c" providerId="ADAL" clId="{B769CEFE-7A47-413C-A219-2069B0661671}" dt="2023-04-08T07:50:27.954" v="110" actId="14100"/>
        <pc:sldMkLst>
          <pc:docMk/>
          <pc:sldMk cId="1142326140" sldId="483"/>
        </pc:sldMkLst>
        <pc:spChg chg="mod">
          <ac:chgData name="Matthieu De Mari" userId="dfb708c9-d8dc-439f-9a3b-c772bf4a311c" providerId="ADAL" clId="{B769CEFE-7A47-413C-A219-2069B0661671}" dt="2023-04-08T07:50:27.954" v="110" actId="14100"/>
          <ac:spMkLst>
            <pc:docMk/>
            <pc:sldMk cId="1142326140" sldId="483"/>
            <ac:spMk id="3" creationId="{3F558215-9EE5-43C2-AED0-7E4013B48332}"/>
          </ac:spMkLst>
        </pc:spChg>
      </pc:sldChg>
      <pc:sldChg chg="modSp mod">
        <pc:chgData name="Matthieu De Mari" userId="dfb708c9-d8dc-439f-9a3b-c772bf4a311c" providerId="ADAL" clId="{B769CEFE-7A47-413C-A219-2069B0661671}" dt="2023-04-08T07:50:17.147" v="107" actId="20577"/>
        <pc:sldMkLst>
          <pc:docMk/>
          <pc:sldMk cId="4245433632" sldId="492"/>
        </pc:sldMkLst>
        <pc:spChg chg="mod">
          <ac:chgData name="Matthieu De Mari" userId="dfb708c9-d8dc-439f-9a3b-c772bf4a311c" providerId="ADAL" clId="{B769CEFE-7A47-413C-A219-2069B0661671}" dt="2023-04-08T07:50:17.147" v="107" actId="20577"/>
          <ac:spMkLst>
            <pc:docMk/>
            <pc:sldMk cId="4245433632" sldId="492"/>
            <ac:spMk id="3" creationId="{3F558215-9EE5-43C2-AED0-7E4013B48332}"/>
          </ac:spMkLst>
        </pc:spChg>
      </pc:sldChg>
      <pc:sldChg chg="modSp mod">
        <pc:chgData name="Matthieu De Mari" userId="dfb708c9-d8dc-439f-9a3b-c772bf4a311c" providerId="ADAL" clId="{B769CEFE-7A47-413C-A219-2069B0661671}" dt="2023-04-08T07:50:32.907" v="111"/>
        <pc:sldMkLst>
          <pc:docMk/>
          <pc:sldMk cId="237581144" sldId="493"/>
        </pc:sldMkLst>
        <pc:spChg chg="mod">
          <ac:chgData name="Matthieu De Mari" userId="dfb708c9-d8dc-439f-9a3b-c772bf4a311c" providerId="ADAL" clId="{B769CEFE-7A47-413C-A219-2069B0661671}" dt="2023-04-08T07:50:32.907" v="111"/>
          <ac:spMkLst>
            <pc:docMk/>
            <pc:sldMk cId="237581144" sldId="493"/>
            <ac:spMk id="3" creationId="{3F558215-9EE5-43C2-AED0-7E4013B48332}"/>
          </ac:spMkLst>
        </pc:spChg>
      </pc:sldChg>
      <pc:sldChg chg="modSp mod">
        <pc:chgData name="Matthieu De Mari" userId="dfb708c9-d8dc-439f-9a3b-c772bf4a311c" providerId="ADAL" clId="{B769CEFE-7A47-413C-A219-2069B0661671}" dt="2023-04-08T07:50:35.762" v="112"/>
        <pc:sldMkLst>
          <pc:docMk/>
          <pc:sldMk cId="1029027369" sldId="494"/>
        </pc:sldMkLst>
        <pc:spChg chg="mod">
          <ac:chgData name="Matthieu De Mari" userId="dfb708c9-d8dc-439f-9a3b-c772bf4a311c" providerId="ADAL" clId="{B769CEFE-7A47-413C-A219-2069B0661671}" dt="2023-04-08T07:50:35.762" v="112"/>
          <ac:spMkLst>
            <pc:docMk/>
            <pc:sldMk cId="1029027369" sldId="494"/>
            <ac:spMk id="3" creationId="{3F558215-9EE5-43C2-AED0-7E4013B48332}"/>
          </ac:spMkLst>
        </pc:spChg>
      </pc:sldChg>
      <pc:sldChg chg="modSp mod">
        <pc:chgData name="Matthieu De Mari" userId="dfb708c9-d8dc-439f-9a3b-c772bf4a311c" providerId="ADAL" clId="{B769CEFE-7A47-413C-A219-2069B0661671}" dt="2023-04-08T07:51:14.523" v="141" actId="20577"/>
        <pc:sldMkLst>
          <pc:docMk/>
          <pc:sldMk cId="2151231624" sldId="496"/>
        </pc:sldMkLst>
        <pc:spChg chg="mod">
          <ac:chgData name="Matthieu De Mari" userId="dfb708c9-d8dc-439f-9a3b-c772bf4a311c" providerId="ADAL" clId="{B769CEFE-7A47-413C-A219-2069B0661671}" dt="2023-04-08T07:51:14.523" v="141" actId="20577"/>
          <ac:spMkLst>
            <pc:docMk/>
            <pc:sldMk cId="2151231624" sldId="496"/>
            <ac:spMk id="3" creationId="{3F558215-9EE5-43C2-AED0-7E4013B48332}"/>
          </ac:spMkLst>
        </pc:spChg>
      </pc:sldChg>
      <pc:sldChg chg="modSp mod">
        <pc:chgData name="Matthieu De Mari" userId="dfb708c9-d8dc-439f-9a3b-c772bf4a311c" providerId="ADAL" clId="{B769CEFE-7A47-413C-A219-2069B0661671}" dt="2023-04-08T07:46:30.982" v="59" actId="20577"/>
        <pc:sldMkLst>
          <pc:docMk/>
          <pc:sldMk cId="2226384261" sldId="502"/>
        </pc:sldMkLst>
        <pc:spChg chg="mod">
          <ac:chgData name="Matthieu De Mari" userId="dfb708c9-d8dc-439f-9a3b-c772bf4a311c" providerId="ADAL" clId="{B769CEFE-7A47-413C-A219-2069B0661671}" dt="2023-04-08T07:46:30.982" v="59" actId="20577"/>
          <ac:spMkLst>
            <pc:docMk/>
            <pc:sldMk cId="2226384261" sldId="502"/>
            <ac:spMk id="2" creationId="{9B88BD3C-9D76-46A1-9A17-E56E468BDA57}"/>
          </ac:spMkLst>
        </pc:spChg>
      </pc:sldChg>
      <pc:sldChg chg="modSp mod">
        <pc:chgData name="Matthieu De Mari" userId="dfb708c9-d8dc-439f-9a3b-c772bf4a311c" providerId="ADAL" clId="{B769CEFE-7A47-413C-A219-2069B0661671}" dt="2023-04-08T07:46:26.340" v="55" actId="20577"/>
        <pc:sldMkLst>
          <pc:docMk/>
          <pc:sldMk cId="2587769254" sldId="503"/>
        </pc:sldMkLst>
        <pc:spChg chg="mod">
          <ac:chgData name="Matthieu De Mari" userId="dfb708c9-d8dc-439f-9a3b-c772bf4a311c" providerId="ADAL" clId="{B769CEFE-7A47-413C-A219-2069B0661671}" dt="2023-04-08T07:46:26.340" v="55" actId="20577"/>
          <ac:spMkLst>
            <pc:docMk/>
            <pc:sldMk cId="2587769254" sldId="503"/>
            <ac:spMk id="2" creationId="{9B88BD3C-9D76-46A1-9A17-E56E468BDA57}"/>
          </ac:spMkLst>
        </pc:spChg>
      </pc:sldChg>
      <pc:sldChg chg="modSp mod">
        <pc:chgData name="Matthieu De Mari" userId="dfb708c9-d8dc-439f-9a3b-c772bf4a311c" providerId="ADAL" clId="{B769CEFE-7A47-413C-A219-2069B0661671}" dt="2023-04-08T07:52:45.242" v="144" actId="20577"/>
        <pc:sldMkLst>
          <pc:docMk/>
          <pc:sldMk cId="929044324" sldId="509"/>
        </pc:sldMkLst>
        <pc:spChg chg="mod">
          <ac:chgData name="Matthieu De Mari" userId="dfb708c9-d8dc-439f-9a3b-c772bf4a311c" providerId="ADAL" clId="{B769CEFE-7A47-413C-A219-2069B0661671}" dt="2023-04-08T07:52:45.242" v="144" actId="20577"/>
          <ac:spMkLst>
            <pc:docMk/>
            <pc:sldMk cId="929044324" sldId="509"/>
            <ac:spMk id="11" creationId="{29A5758B-8FEC-4F63-A8EE-2313BDD834D5}"/>
          </ac:spMkLst>
        </pc:spChg>
      </pc:sldChg>
      <pc:sldChg chg="modSp mod">
        <pc:chgData name="Matthieu De Mari" userId="dfb708c9-d8dc-439f-9a3b-c772bf4a311c" providerId="ADAL" clId="{B769CEFE-7A47-413C-A219-2069B0661671}" dt="2023-04-08T07:57:01.499" v="316" actId="20577"/>
        <pc:sldMkLst>
          <pc:docMk/>
          <pc:sldMk cId="2690286840" sldId="533"/>
        </pc:sldMkLst>
        <pc:spChg chg="mod">
          <ac:chgData name="Matthieu De Mari" userId="dfb708c9-d8dc-439f-9a3b-c772bf4a311c" providerId="ADAL" clId="{B769CEFE-7A47-413C-A219-2069B0661671}" dt="2023-04-08T07:57:01.499" v="316" actId="20577"/>
          <ac:spMkLst>
            <pc:docMk/>
            <pc:sldMk cId="2690286840" sldId="533"/>
            <ac:spMk id="6" creationId="{9E4E553C-19D2-41F0-A906-023F15C70E6F}"/>
          </ac:spMkLst>
        </pc:spChg>
      </pc:sldChg>
      <pc:sldChg chg="modSp mod">
        <pc:chgData name="Matthieu De Mari" userId="dfb708c9-d8dc-439f-9a3b-c772bf4a311c" providerId="ADAL" clId="{B769CEFE-7A47-413C-A219-2069B0661671}" dt="2023-04-08T07:57:51.963" v="324" actId="20577"/>
        <pc:sldMkLst>
          <pc:docMk/>
          <pc:sldMk cId="1607593377" sldId="534"/>
        </pc:sldMkLst>
        <pc:spChg chg="mod">
          <ac:chgData name="Matthieu De Mari" userId="dfb708c9-d8dc-439f-9a3b-c772bf4a311c" providerId="ADAL" clId="{B769CEFE-7A47-413C-A219-2069B0661671}" dt="2023-04-08T07:57:51.963" v="324" actId="20577"/>
          <ac:spMkLst>
            <pc:docMk/>
            <pc:sldMk cId="1607593377" sldId="534"/>
            <ac:spMk id="3" creationId="{78053446-C600-4EAD-8161-EB9D925C5227}"/>
          </ac:spMkLst>
        </pc:spChg>
      </pc:sldChg>
      <pc:sldChg chg="ord">
        <pc:chgData name="Matthieu De Mari" userId="dfb708c9-d8dc-439f-9a3b-c772bf4a311c" providerId="ADAL" clId="{B769CEFE-7A47-413C-A219-2069B0661671}" dt="2023-04-08T07:58:00.789" v="326"/>
        <pc:sldMkLst>
          <pc:docMk/>
          <pc:sldMk cId="685465814" sldId="541"/>
        </pc:sldMkLst>
      </pc:sldChg>
      <pc:sldChg chg="ord">
        <pc:chgData name="Matthieu De Mari" userId="dfb708c9-d8dc-439f-9a3b-c772bf4a311c" providerId="ADAL" clId="{B769CEFE-7A47-413C-A219-2069B0661671}" dt="2023-04-08T07:58:20.405" v="329"/>
        <pc:sldMkLst>
          <pc:docMk/>
          <pc:sldMk cId="3948257976" sldId="544"/>
        </pc:sldMkLst>
      </pc:sldChg>
      <pc:sldChg chg="ord">
        <pc:chgData name="Matthieu De Mari" userId="dfb708c9-d8dc-439f-9a3b-c772bf4a311c" providerId="ADAL" clId="{B769CEFE-7A47-413C-A219-2069B0661671}" dt="2023-04-08T07:58:00.789" v="326"/>
        <pc:sldMkLst>
          <pc:docMk/>
          <pc:sldMk cId="248439847" sldId="545"/>
        </pc:sldMkLst>
      </pc:sldChg>
      <pc:sldChg chg="ord">
        <pc:chgData name="Matthieu De Mari" userId="dfb708c9-d8dc-439f-9a3b-c772bf4a311c" providerId="ADAL" clId="{B769CEFE-7A47-413C-A219-2069B0661671}" dt="2023-04-08T07:58:00.789" v="326"/>
        <pc:sldMkLst>
          <pc:docMk/>
          <pc:sldMk cId="671526785" sldId="546"/>
        </pc:sldMkLst>
      </pc:sldChg>
      <pc:sldChg chg="ord">
        <pc:chgData name="Matthieu De Mari" userId="dfb708c9-d8dc-439f-9a3b-c772bf4a311c" providerId="ADAL" clId="{B769CEFE-7A47-413C-A219-2069B0661671}" dt="2023-04-08T07:58:00.789" v="326"/>
        <pc:sldMkLst>
          <pc:docMk/>
          <pc:sldMk cId="3675315212" sldId="547"/>
        </pc:sldMkLst>
      </pc:sldChg>
      <pc:sldChg chg="ord">
        <pc:chgData name="Matthieu De Mari" userId="dfb708c9-d8dc-439f-9a3b-c772bf4a311c" providerId="ADAL" clId="{B769CEFE-7A47-413C-A219-2069B0661671}" dt="2023-04-08T07:58:00.789" v="326"/>
        <pc:sldMkLst>
          <pc:docMk/>
          <pc:sldMk cId="2634705324" sldId="548"/>
        </pc:sldMkLst>
      </pc:sldChg>
      <pc:sldChg chg="ord">
        <pc:chgData name="Matthieu De Mari" userId="dfb708c9-d8dc-439f-9a3b-c772bf4a311c" providerId="ADAL" clId="{B769CEFE-7A47-413C-A219-2069B0661671}" dt="2023-04-08T07:58:00.789" v="326"/>
        <pc:sldMkLst>
          <pc:docMk/>
          <pc:sldMk cId="290163072" sldId="549"/>
        </pc:sldMkLst>
      </pc:sldChg>
      <pc:sldChg chg="ord">
        <pc:chgData name="Matthieu De Mari" userId="dfb708c9-d8dc-439f-9a3b-c772bf4a311c" providerId="ADAL" clId="{B769CEFE-7A47-413C-A219-2069B0661671}" dt="2023-04-08T07:58:00.789" v="326"/>
        <pc:sldMkLst>
          <pc:docMk/>
          <pc:sldMk cId="939398046" sldId="550"/>
        </pc:sldMkLst>
      </pc:sldChg>
      <pc:sldChg chg="ord">
        <pc:chgData name="Matthieu De Mari" userId="dfb708c9-d8dc-439f-9a3b-c772bf4a311c" providerId="ADAL" clId="{B769CEFE-7A47-413C-A219-2069B0661671}" dt="2023-04-08T07:58:00.789" v="326"/>
        <pc:sldMkLst>
          <pc:docMk/>
          <pc:sldMk cId="2529192679" sldId="551"/>
        </pc:sldMkLst>
      </pc:sldChg>
      <pc:sldChg chg="ord">
        <pc:chgData name="Matthieu De Mari" userId="dfb708c9-d8dc-439f-9a3b-c772bf4a311c" providerId="ADAL" clId="{B769CEFE-7A47-413C-A219-2069B0661671}" dt="2023-04-08T07:58:00.789" v="326"/>
        <pc:sldMkLst>
          <pc:docMk/>
          <pc:sldMk cId="278003215" sldId="552"/>
        </pc:sldMkLst>
      </pc:sldChg>
      <pc:sldChg chg="ord">
        <pc:chgData name="Matthieu De Mari" userId="dfb708c9-d8dc-439f-9a3b-c772bf4a311c" providerId="ADAL" clId="{B769CEFE-7A47-413C-A219-2069B0661671}" dt="2023-04-08T07:58:20.405" v="329"/>
        <pc:sldMkLst>
          <pc:docMk/>
          <pc:sldMk cId="1970150408" sldId="553"/>
        </pc:sldMkLst>
      </pc:sldChg>
      <pc:sldChg chg="ord">
        <pc:chgData name="Matthieu De Mari" userId="dfb708c9-d8dc-439f-9a3b-c772bf4a311c" providerId="ADAL" clId="{B769CEFE-7A47-413C-A219-2069B0661671}" dt="2023-04-08T07:58:20.405" v="329"/>
        <pc:sldMkLst>
          <pc:docMk/>
          <pc:sldMk cId="2275015547" sldId="554"/>
        </pc:sldMkLst>
      </pc:sldChg>
      <pc:sldChg chg="ord">
        <pc:chgData name="Matthieu De Mari" userId="dfb708c9-d8dc-439f-9a3b-c772bf4a311c" providerId="ADAL" clId="{B769CEFE-7A47-413C-A219-2069B0661671}" dt="2023-04-08T07:58:20.405" v="329"/>
        <pc:sldMkLst>
          <pc:docMk/>
          <pc:sldMk cId="2441655716" sldId="555"/>
        </pc:sldMkLst>
      </pc:sldChg>
      <pc:sldChg chg="ord">
        <pc:chgData name="Matthieu De Mari" userId="dfb708c9-d8dc-439f-9a3b-c772bf4a311c" providerId="ADAL" clId="{B769CEFE-7A47-413C-A219-2069B0661671}" dt="2023-04-08T07:58:20.405" v="329"/>
        <pc:sldMkLst>
          <pc:docMk/>
          <pc:sldMk cId="3289215169" sldId="556"/>
        </pc:sldMkLst>
      </pc:sldChg>
      <pc:sldChg chg="ord">
        <pc:chgData name="Matthieu De Mari" userId="dfb708c9-d8dc-439f-9a3b-c772bf4a311c" providerId="ADAL" clId="{B769CEFE-7A47-413C-A219-2069B0661671}" dt="2023-04-08T07:58:20.405" v="329"/>
        <pc:sldMkLst>
          <pc:docMk/>
          <pc:sldMk cId="2477708256" sldId="557"/>
        </pc:sldMkLst>
      </pc:sldChg>
      <pc:sldChg chg="ord">
        <pc:chgData name="Matthieu De Mari" userId="dfb708c9-d8dc-439f-9a3b-c772bf4a311c" providerId="ADAL" clId="{B769CEFE-7A47-413C-A219-2069B0661671}" dt="2023-04-08T07:58:35.281" v="332"/>
        <pc:sldMkLst>
          <pc:docMk/>
          <pc:sldMk cId="1510176387" sldId="558"/>
        </pc:sldMkLst>
      </pc:sldChg>
      <pc:sldChg chg="ord">
        <pc:chgData name="Matthieu De Mari" userId="dfb708c9-d8dc-439f-9a3b-c772bf4a311c" providerId="ADAL" clId="{B769CEFE-7A47-413C-A219-2069B0661671}" dt="2023-04-08T07:58:35.281" v="332"/>
        <pc:sldMkLst>
          <pc:docMk/>
          <pc:sldMk cId="3725586703" sldId="572"/>
        </pc:sldMkLst>
      </pc:sldChg>
      <pc:sldChg chg="ord">
        <pc:chgData name="Matthieu De Mari" userId="dfb708c9-d8dc-439f-9a3b-c772bf4a311c" providerId="ADAL" clId="{B769CEFE-7A47-413C-A219-2069B0661671}" dt="2023-04-08T07:58:35.281" v="332"/>
        <pc:sldMkLst>
          <pc:docMk/>
          <pc:sldMk cId="868804947" sldId="573"/>
        </pc:sldMkLst>
      </pc:sldChg>
      <pc:sldChg chg="ord">
        <pc:chgData name="Matthieu De Mari" userId="dfb708c9-d8dc-439f-9a3b-c772bf4a311c" providerId="ADAL" clId="{B769CEFE-7A47-413C-A219-2069B0661671}" dt="2023-04-08T07:58:35.281" v="332"/>
        <pc:sldMkLst>
          <pc:docMk/>
          <pc:sldMk cId="757317932" sldId="575"/>
        </pc:sldMkLst>
      </pc:sldChg>
      <pc:sldChg chg="ord">
        <pc:chgData name="Matthieu De Mari" userId="dfb708c9-d8dc-439f-9a3b-c772bf4a311c" providerId="ADAL" clId="{B769CEFE-7A47-413C-A219-2069B0661671}" dt="2023-04-08T07:58:35.281" v="332"/>
        <pc:sldMkLst>
          <pc:docMk/>
          <pc:sldMk cId="999135589" sldId="576"/>
        </pc:sldMkLst>
      </pc:sldChg>
      <pc:sldChg chg="ord">
        <pc:chgData name="Matthieu De Mari" userId="dfb708c9-d8dc-439f-9a3b-c772bf4a311c" providerId="ADAL" clId="{B769CEFE-7A47-413C-A219-2069B0661671}" dt="2023-04-08T07:58:35.281" v="332"/>
        <pc:sldMkLst>
          <pc:docMk/>
          <pc:sldMk cId="3908765729" sldId="577"/>
        </pc:sldMkLst>
      </pc:sldChg>
      <pc:sldChg chg="ord">
        <pc:chgData name="Matthieu De Mari" userId="dfb708c9-d8dc-439f-9a3b-c772bf4a311c" providerId="ADAL" clId="{B769CEFE-7A47-413C-A219-2069B0661671}" dt="2023-04-08T07:58:35.281" v="332"/>
        <pc:sldMkLst>
          <pc:docMk/>
          <pc:sldMk cId="3791026620" sldId="578"/>
        </pc:sldMkLst>
      </pc:sldChg>
      <pc:sldChg chg="ord">
        <pc:chgData name="Matthieu De Mari" userId="dfb708c9-d8dc-439f-9a3b-c772bf4a311c" providerId="ADAL" clId="{B769CEFE-7A47-413C-A219-2069B0661671}" dt="2023-04-08T07:58:35.281" v="332"/>
        <pc:sldMkLst>
          <pc:docMk/>
          <pc:sldMk cId="3336211952" sldId="579"/>
        </pc:sldMkLst>
      </pc:sldChg>
      <pc:sldChg chg="ord">
        <pc:chgData name="Matthieu De Mari" userId="dfb708c9-d8dc-439f-9a3b-c772bf4a311c" providerId="ADAL" clId="{B769CEFE-7A47-413C-A219-2069B0661671}" dt="2023-04-08T07:58:35.281" v="332"/>
        <pc:sldMkLst>
          <pc:docMk/>
          <pc:sldMk cId="1320620905" sldId="580"/>
        </pc:sldMkLst>
      </pc:sldChg>
      <pc:sldChg chg="addSp delSp modSp add mod">
        <pc:chgData name="Matthieu De Mari" userId="dfb708c9-d8dc-439f-9a3b-c772bf4a311c" providerId="ADAL" clId="{B769CEFE-7A47-413C-A219-2069B0661671}" dt="2023-04-08T07:45:35.481" v="23" actId="1076"/>
        <pc:sldMkLst>
          <pc:docMk/>
          <pc:sldMk cId="1937848456" sldId="582"/>
        </pc:sldMkLst>
        <pc:picChg chg="add mod">
          <ac:chgData name="Matthieu De Mari" userId="dfb708c9-d8dc-439f-9a3b-c772bf4a311c" providerId="ADAL" clId="{B769CEFE-7A47-413C-A219-2069B0661671}" dt="2023-04-08T07:45:35.481" v="23" actId="1076"/>
          <ac:picMkLst>
            <pc:docMk/>
            <pc:sldMk cId="1937848456" sldId="582"/>
            <ac:picMk id="2" creationId="{2BD59B25-A782-57EE-E621-E7227FB1C868}"/>
          </ac:picMkLst>
        </pc:picChg>
        <pc:picChg chg="del">
          <ac:chgData name="Matthieu De Mari" userId="dfb708c9-d8dc-439f-9a3b-c772bf4a311c" providerId="ADAL" clId="{B769CEFE-7A47-413C-A219-2069B0661671}" dt="2023-04-08T07:45:30.877" v="21" actId="478"/>
          <ac:picMkLst>
            <pc:docMk/>
            <pc:sldMk cId="1937848456" sldId="582"/>
            <ac:picMk id="3" creationId="{0F9B5457-2F9F-4130-95CD-D19B493011F7}"/>
          </ac:picMkLst>
        </pc:picChg>
      </pc:sldChg>
    </pc:docChg>
  </pc:docChgLst>
  <pc:docChgLst>
    <pc:chgData name="Matthieu De Mari" userId="dfb708c9-d8dc-439f-9a3b-c772bf4a311c" providerId="ADAL" clId="{D61EF456-7FAF-480C-8A9C-9A4F8A364FC4}"/>
    <pc:docChg chg="mod modMainMaster">
      <pc:chgData name="Matthieu De Mari" userId="dfb708c9-d8dc-439f-9a3b-c772bf4a311c" providerId="ADAL" clId="{D61EF456-7FAF-480C-8A9C-9A4F8A364FC4}" dt="2023-02-13T01:55:24.275" v="1" actId="33475"/>
      <pc:docMkLst>
        <pc:docMk/>
      </pc:docMkLst>
      <pc:sldMasterChg chg="addSp mod">
        <pc:chgData name="Matthieu De Mari" userId="dfb708c9-d8dc-439f-9a3b-c772bf4a311c" providerId="ADAL" clId="{D61EF456-7FAF-480C-8A9C-9A4F8A364FC4}" dt="2023-02-13T01:55:24.272" v="0" actId="33475"/>
        <pc:sldMasterMkLst>
          <pc:docMk/>
          <pc:sldMasterMk cId="2168708284" sldId="2147483648"/>
        </pc:sldMasterMkLst>
        <pc:spChg chg="add">
          <ac:chgData name="Matthieu De Mari" userId="dfb708c9-d8dc-439f-9a3b-c772bf4a311c" providerId="ADAL" clId="{D61EF456-7FAF-480C-8A9C-9A4F8A364FC4}" dt="2023-02-13T01:55:24.272" v="0" actId="33475"/>
          <ac:spMkLst>
            <pc:docMk/>
            <pc:sldMasterMk cId="2168708284" sldId="2147483648"/>
            <ac:spMk id="9" creationId="{1D422B38-8D44-4D58-EFF4-E79D02EF0DCA}"/>
          </ac:spMkLst>
        </pc:spChg>
        <pc:spChg chg="add">
          <ac:chgData name="Matthieu De Mari" userId="dfb708c9-d8dc-439f-9a3b-c772bf4a311c" providerId="ADAL" clId="{D61EF456-7FAF-480C-8A9C-9A4F8A364FC4}" dt="2023-02-13T01:55:24.272" v="0" actId="33475"/>
          <ac:spMkLst>
            <pc:docMk/>
            <pc:sldMasterMk cId="2168708284" sldId="2147483648"/>
            <ac:spMk id="10" creationId="{AB4C9BE7-59F9-8FE1-9039-A07A762ED4F1}"/>
          </ac:spMkLst>
        </pc:spChg>
      </pc:sldMasterChg>
    </pc:docChg>
  </pc:docChgLst>
  <pc:docChgLst>
    <pc:chgData name="Matthieu De Mari" userId="dfb708c9-d8dc-439f-9a3b-c772bf4a311c" providerId="ADAL" clId="{360F1502-8F9A-4804-8E96-9CD3DF625E29}"/>
    <pc:docChg chg="modSld">
      <pc:chgData name="Matthieu De Mari" userId="dfb708c9-d8dc-439f-9a3b-c772bf4a311c" providerId="ADAL" clId="{360F1502-8F9A-4804-8E96-9CD3DF625E29}" dt="2023-02-26T10:59:31.589" v="1" actId="20577"/>
      <pc:docMkLst>
        <pc:docMk/>
      </pc:docMkLst>
      <pc:sldChg chg="modSp mod">
        <pc:chgData name="Matthieu De Mari" userId="dfb708c9-d8dc-439f-9a3b-c772bf4a311c" providerId="ADAL" clId="{360F1502-8F9A-4804-8E96-9CD3DF625E29}" dt="2023-02-26T10:59:31.589" v="1" actId="20577"/>
        <pc:sldMkLst>
          <pc:docMk/>
          <pc:sldMk cId="1040156172" sldId="377"/>
        </pc:sldMkLst>
        <pc:spChg chg="mod">
          <ac:chgData name="Matthieu De Mari" userId="dfb708c9-d8dc-439f-9a3b-c772bf4a311c" providerId="ADAL" clId="{360F1502-8F9A-4804-8E96-9CD3DF625E29}" dt="2023-02-26T10:59:31.589" v="1" actId="20577"/>
          <ac:spMkLst>
            <pc:docMk/>
            <pc:sldMk cId="1040156172" sldId="377"/>
            <ac:spMk id="2" creationId="{080CEB46-CC16-4D19-8C2C-AEE9471D81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11/04/2023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11/04/2023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11/04/2023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11/04/2023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11/04/2023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11/04/2023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11/04/2023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11/04/2023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11/04/2023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11/04/2023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11/04/2023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11/04/2023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11/04/2023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fast.ai/posts/part2-2023.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rxiv.org/abs/2105.05233"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W12-S2 About Diffusion Models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lstStyle/>
          <a:p>
            <a:r>
              <a:rPr lang="en-GB" dirty="0"/>
              <a:t>This second SDE is typically implemented as shown.</a:t>
            </a:r>
          </a:p>
          <a:p>
            <a:r>
              <a:rPr lang="en-GB" dirty="0"/>
              <a:t>We also show as </a:t>
            </a:r>
            <a:r>
              <a:rPr lang="en-GB" dirty="0" err="1"/>
              <a:t>xr</a:t>
            </a:r>
            <a:r>
              <a:rPr lang="en-GB" dirty="0"/>
              <a:t>, the realisation of the SDE without any Wiener motion.</a:t>
            </a:r>
            <a:endParaRPr lang="en-SG" dirty="0"/>
          </a:p>
          <a:p>
            <a:r>
              <a:rPr lang="en-SG" dirty="0"/>
              <a:t>Typically a 10% increase per unit of time (as is often described the US stock market), with noisy variations.</a:t>
            </a:r>
          </a:p>
          <a:p>
            <a:r>
              <a:rPr lang="en-SG" dirty="0"/>
              <a:t>Is the stock market an SDE of some sort then?</a:t>
            </a:r>
          </a:p>
        </p:txBody>
      </p:sp>
      <p:pic>
        <p:nvPicPr>
          <p:cNvPr id="6" name="Picture 5">
            <a:extLst>
              <a:ext uri="{FF2B5EF4-FFF2-40B4-BE49-F238E27FC236}">
                <a16:creationId xmlns:a16="http://schemas.microsoft.com/office/drawing/2014/main" id="{54B915EF-01AC-80DE-03B9-497AEF1E506E}"/>
              </a:ext>
            </a:extLst>
          </p:cNvPr>
          <p:cNvPicPr>
            <a:picLocks noChangeAspect="1"/>
          </p:cNvPicPr>
          <p:nvPr/>
        </p:nvPicPr>
        <p:blipFill>
          <a:blip r:embed="rId2"/>
          <a:stretch>
            <a:fillRect/>
          </a:stretch>
        </p:blipFill>
        <p:spPr>
          <a:xfrm>
            <a:off x="6330046" y="2063261"/>
            <a:ext cx="5760354" cy="3730748"/>
          </a:xfrm>
          <a:prstGeom prst="rect">
            <a:avLst/>
          </a:prstGeom>
        </p:spPr>
      </p:pic>
    </p:spTree>
    <p:extLst>
      <p:ext uri="{BB962C8B-B14F-4D97-AF65-F5344CB8AC3E}">
        <p14:creationId xmlns:p14="http://schemas.microsoft.com/office/powerpoint/2010/main" val="2892640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385248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455B770F-FD69-6AE0-AEB0-F9DCC574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97" y="2743713"/>
            <a:ext cx="11149206" cy="4114286"/>
          </a:xfrm>
          <a:prstGeom prst="rect">
            <a:avLst/>
          </a:prstGeom>
        </p:spPr>
      </p:pic>
    </p:spTree>
    <p:extLst>
      <p:ext uri="{BB962C8B-B14F-4D97-AF65-F5344CB8AC3E}">
        <p14:creationId xmlns:p14="http://schemas.microsoft.com/office/powerpoint/2010/main" val="7558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AC7E-A148-DFE4-2E47-4805D33CF788}"/>
              </a:ext>
            </a:extLst>
          </p:cNvPr>
          <p:cNvSpPr>
            <a:spLocks noGrp="1"/>
          </p:cNvSpPr>
          <p:nvPr>
            <p:ph type="title"/>
          </p:nvPr>
        </p:nvSpPr>
        <p:spPr/>
        <p:txBody>
          <a:bodyPr/>
          <a:lstStyle/>
          <a:p>
            <a:r>
              <a:rPr lang="en-GB" dirty="0"/>
              <a:t>A first task, denoising images</a:t>
            </a:r>
            <a:endParaRPr lang="en-SG" dirty="0"/>
          </a:p>
        </p:txBody>
      </p:sp>
      <p:sp>
        <p:nvSpPr>
          <p:cNvPr id="3" name="Content Placeholder 2">
            <a:extLst>
              <a:ext uri="{FF2B5EF4-FFF2-40B4-BE49-F238E27FC236}">
                <a16:creationId xmlns:a16="http://schemas.microsoft.com/office/drawing/2014/main" id="{108496A0-B839-6E3A-99AC-C0A3D2464E9D}"/>
              </a:ext>
            </a:extLst>
          </p:cNvPr>
          <p:cNvSpPr>
            <a:spLocks noGrp="1"/>
          </p:cNvSpPr>
          <p:nvPr>
            <p:ph idx="1"/>
          </p:nvPr>
        </p:nvSpPr>
        <p:spPr/>
        <p:txBody>
          <a:bodyPr/>
          <a:lstStyle/>
          <a:p>
            <a:r>
              <a:rPr lang="en-GB" b="1" dirty="0"/>
              <a:t>Task: </a:t>
            </a:r>
            <a:r>
              <a:rPr lang="en-GB" dirty="0"/>
              <a:t>take images from MNIST and noise them. The model should try its best to denoise them an get back to the original image.</a:t>
            </a:r>
          </a:p>
          <a:p>
            <a:r>
              <a:rPr lang="en-GB" b="1" dirty="0"/>
              <a:t>Dataset: </a:t>
            </a:r>
            <a:r>
              <a:rPr lang="en-GB" dirty="0"/>
              <a:t>MNIST images, noised (inputs) and original (output).</a:t>
            </a:r>
          </a:p>
          <a:p>
            <a:r>
              <a:rPr lang="en-GB" b="1" dirty="0"/>
              <a:t>Model: </a:t>
            </a:r>
            <a:r>
              <a:rPr lang="en-GB" dirty="0"/>
              <a:t>an encoder-decoder model of some sort, similar to an autoencoder (almost).</a:t>
            </a:r>
          </a:p>
          <a:p>
            <a:r>
              <a:rPr lang="en-GB" b="1" dirty="0"/>
              <a:t>Loss and training procedure: </a:t>
            </a:r>
            <a:r>
              <a:rPr lang="en-GB" dirty="0"/>
              <a:t>As in the case of autoencoders, a simple MSE loss and a basic training procedure with Adam optimizer will do.</a:t>
            </a:r>
          </a:p>
          <a:p>
            <a:endParaRPr lang="en-SG" dirty="0"/>
          </a:p>
        </p:txBody>
      </p:sp>
    </p:spTree>
    <p:extLst>
      <p:ext uri="{BB962C8B-B14F-4D97-AF65-F5344CB8AC3E}">
        <p14:creationId xmlns:p14="http://schemas.microsoft.com/office/powerpoint/2010/main" val="203092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similar to our autoencoder in W10-NB1, running on linear layers.</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tretch>
            <a:fillRect/>
          </a:stretch>
        </p:blipFill>
        <p:spPr>
          <a:xfrm>
            <a:off x="7600717" y="541175"/>
            <a:ext cx="4276406" cy="5951699"/>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2119927" y="4260537"/>
            <a:ext cx="5115639" cy="2162477"/>
          </a:xfrm>
          <a:prstGeom prst="rect">
            <a:avLst/>
          </a:prstGeom>
        </p:spPr>
      </p:pic>
    </p:spTree>
    <p:extLst>
      <p:ext uri="{BB962C8B-B14F-4D97-AF65-F5344CB8AC3E}">
        <p14:creationId xmlns:p14="http://schemas.microsoft.com/office/powerpoint/2010/main" val="890213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similar to our autoencoder in W10-NB1, running on linear layers.</a:t>
            </a:r>
          </a:p>
          <a:p>
            <a:r>
              <a:rPr lang="en-GB" dirty="0"/>
              <a:t>And a basic training procedure…</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tretch>
            <a:fillRect/>
          </a:stretch>
        </p:blipFill>
        <p:spPr>
          <a:xfrm>
            <a:off x="7600717" y="541175"/>
            <a:ext cx="4276406" cy="5951699"/>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2119927" y="4260537"/>
            <a:ext cx="5115639" cy="2162477"/>
          </a:xfrm>
          <a:prstGeom prst="rect">
            <a:avLst/>
          </a:prstGeom>
        </p:spPr>
      </p:pic>
    </p:spTree>
    <p:extLst>
      <p:ext uri="{BB962C8B-B14F-4D97-AF65-F5344CB8AC3E}">
        <p14:creationId xmlns:p14="http://schemas.microsoft.com/office/powerpoint/2010/main" val="12752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AE8B4A-C14A-9988-809A-6A6B3A0C362E}"/>
              </a:ext>
            </a:extLst>
          </p:cNvPr>
          <p:cNvPicPr>
            <a:picLocks noChangeAspect="1"/>
          </p:cNvPicPr>
          <p:nvPr/>
        </p:nvPicPr>
        <p:blipFill>
          <a:blip r:embed="rId2"/>
          <a:stretch>
            <a:fillRect/>
          </a:stretch>
        </p:blipFill>
        <p:spPr>
          <a:xfrm>
            <a:off x="558934" y="0"/>
            <a:ext cx="11074131" cy="6858000"/>
          </a:xfrm>
          <a:prstGeom prst="rect">
            <a:avLst/>
          </a:prstGeom>
        </p:spPr>
      </p:pic>
    </p:spTree>
    <p:extLst>
      <p:ext uri="{BB962C8B-B14F-4D97-AF65-F5344CB8AC3E}">
        <p14:creationId xmlns:p14="http://schemas.microsoft.com/office/powerpoint/2010/main" val="1677669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endParaRPr lang="en-SG" dirty="0"/>
          </a:p>
        </p:txBody>
      </p:sp>
      <p:pic>
        <p:nvPicPr>
          <p:cNvPr id="4" name="Picture 3">
            <a:extLst>
              <a:ext uri="{FF2B5EF4-FFF2-40B4-BE49-F238E27FC236}">
                <a16:creationId xmlns:a16="http://schemas.microsoft.com/office/drawing/2014/main" id="{A5B3C656-DEAC-18D9-6AFD-4347BF2C2795}"/>
              </a:ext>
            </a:extLst>
          </p:cNvPr>
          <p:cNvPicPr>
            <a:picLocks noChangeAspect="1"/>
          </p:cNvPicPr>
          <p:nvPr/>
        </p:nvPicPr>
        <p:blipFill>
          <a:blip r:embed="rId2"/>
          <a:stretch>
            <a:fillRect/>
          </a:stretch>
        </p:blipFill>
        <p:spPr>
          <a:xfrm>
            <a:off x="1244081" y="3543810"/>
            <a:ext cx="9703837" cy="3314190"/>
          </a:xfrm>
          <a:prstGeom prst="rect">
            <a:avLst/>
          </a:prstGeom>
        </p:spPr>
      </p:pic>
    </p:spTree>
    <p:extLst>
      <p:ext uri="{BB962C8B-B14F-4D97-AF65-F5344CB8AC3E}">
        <p14:creationId xmlns:p14="http://schemas.microsoft.com/office/powerpoint/2010/main" val="2578392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endParaRPr lang="en-SG" dirty="0"/>
          </a:p>
        </p:txBody>
      </p:sp>
      <p:pic>
        <p:nvPicPr>
          <p:cNvPr id="6" name="Picture 5">
            <a:extLst>
              <a:ext uri="{FF2B5EF4-FFF2-40B4-BE49-F238E27FC236}">
                <a16:creationId xmlns:a16="http://schemas.microsoft.com/office/drawing/2014/main" id="{4C409960-26CD-3619-858D-2F893A1563FC}"/>
              </a:ext>
            </a:extLst>
          </p:cNvPr>
          <p:cNvPicPr>
            <a:picLocks noChangeAspect="1"/>
          </p:cNvPicPr>
          <p:nvPr/>
        </p:nvPicPr>
        <p:blipFill>
          <a:blip r:embed="rId2"/>
          <a:stretch>
            <a:fillRect/>
          </a:stretch>
        </p:blipFill>
        <p:spPr>
          <a:xfrm>
            <a:off x="1484923" y="3737067"/>
            <a:ext cx="9222154" cy="3120933"/>
          </a:xfrm>
          <a:prstGeom prst="rect">
            <a:avLst/>
          </a:prstGeom>
        </p:spPr>
      </p:pic>
    </p:spTree>
    <p:extLst>
      <p:ext uri="{BB962C8B-B14F-4D97-AF65-F5344CB8AC3E}">
        <p14:creationId xmlns:p14="http://schemas.microsoft.com/office/powerpoint/2010/main" val="1336134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p>
          <a:p>
            <a:r>
              <a:rPr lang="en-GB" b="1" dirty="0"/>
              <a:t>What if we used the model many (e.g. 5) times in a row on our full noise image? </a:t>
            </a:r>
            <a:r>
              <a:rPr lang="en-GB" dirty="0"/>
              <a:t>Eventually would obtain something B&amp;W in the likes of MNIST but somehow non-sensical in terms of shapes…?!</a:t>
            </a:r>
            <a:endParaRPr lang="en-SG" dirty="0"/>
          </a:p>
        </p:txBody>
      </p:sp>
      <p:pic>
        <p:nvPicPr>
          <p:cNvPr id="4" name="Picture 3">
            <a:extLst>
              <a:ext uri="{FF2B5EF4-FFF2-40B4-BE49-F238E27FC236}">
                <a16:creationId xmlns:a16="http://schemas.microsoft.com/office/drawing/2014/main" id="{9FCBE3D0-8985-35B5-02C6-300E0FAC669C}"/>
              </a:ext>
            </a:extLst>
          </p:cNvPr>
          <p:cNvPicPr>
            <a:picLocks noChangeAspect="1"/>
          </p:cNvPicPr>
          <p:nvPr/>
        </p:nvPicPr>
        <p:blipFill>
          <a:blip r:embed="rId2"/>
          <a:stretch>
            <a:fillRect/>
          </a:stretch>
        </p:blipFill>
        <p:spPr>
          <a:xfrm>
            <a:off x="0" y="4236451"/>
            <a:ext cx="12192000" cy="2621549"/>
          </a:xfrm>
          <a:prstGeom prst="rect">
            <a:avLst/>
          </a:prstGeom>
        </p:spPr>
      </p:pic>
    </p:spTree>
    <p:extLst>
      <p:ext uri="{BB962C8B-B14F-4D97-AF65-F5344CB8AC3E}">
        <p14:creationId xmlns:p14="http://schemas.microsoft.com/office/powerpoint/2010/main" val="4197663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 an informative lecture about diffusion models)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denoising autoencoder model that removes SDE noise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pPr marL="0" indent="0">
              <a:buNone/>
            </a:pPr>
            <a:r>
              <a:rPr lang="en-GB" i="1" dirty="0"/>
              <a:t>(Somehow similar to the idea of modifying the image iteratively during the iterated versions of our attacks in W5!)</a:t>
            </a:r>
          </a:p>
          <a:p>
            <a:pPr marL="0" indent="0">
              <a:buNone/>
            </a:pPr>
            <a:endParaRPr lang="en-SG" dirty="0"/>
          </a:p>
        </p:txBody>
      </p:sp>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4225743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1: </a:t>
            </a:r>
            <a:r>
              <a:rPr lang="en-GB" dirty="0"/>
              <a:t>Add progressive noising T times in a row, until the image becomes pure noise (or so).</a:t>
            </a:r>
          </a:p>
          <a:p>
            <a:r>
              <a:rPr lang="en-GB" dirty="0"/>
              <a:t>The noising process follows some sort of an SDE equation describing the progressive noising of the original image. (our Forward here!)</a:t>
            </a:r>
          </a:p>
          <a:p>
            <a:pPr marL="0" indent="0">
              <a:buNone/>
            </a:pPr>
            <a:endParaRPr lang="en-SG" dirty="0"/>
          </a:p>
        </p:txBody>
      </p:sp>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643771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2: </a:t>
                </a:r>
                <a:r>
                  <a:rPr lang="en-GB" dirty="0"/>
                  <a:t>Train a single model to try and cancel each round of noising.</a:t>
                </a:r>
              </a:p>
              <a:p>
                <a:r>
                  <a:rPr lang="en-GB" dirty="0"/>
                  <a:t>It receives image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 and tries to produce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oMath>
                </a14:m>
                <a:r>
                  <a:rPr lang="en-GB" dirty="0"/>
                  <a:t>, do for each </a:t>
                </a:r>
                <a14:m>
                  <m:oMath xmlns:m="http://schemas.openxmlformats.org/officeDocument/2006/math">
                    <m:r>
                      <a:rPr lang="en-GB" i="1" dirty="0" smtClean="0">
                        <a:latin typeface="Cambria Math" panose="02040503050406030204" pitchFamily="18" charset="0"/>
                      </a:rPr>
                      <m:t>𝑡</m:t>
                    </m:r>
                  </m:oMath>
                </a14:m>
                <a:r>
                  <a:rPr lang="en-GB" dirty="0"/>
                  <a:t>.</a:t>
                </a:r>
                <a:br>
                  <a:rPr lang="en-GB" dirty="0"/>
                </a:br>
                <a:r>
                  <a:rPr lang="en-GB" dirty="0"/>
                  <a:t>(our Backward here!)</a:t>
                </a:r>
              </a:p>
              <a:p>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251040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Training procedure: </a:t>
                </a:r>
                <a:r>
                  <a:rPr lang="en-GB" dirty="0"/>
                  <a:t>Use original images from MNIST and noise them T times in a row, train model on denoising each step and pair of images </a:t>
                </a:r>
                <a14:m>
                  <m:oMath xmlns:m="http://schemas.openxmlformats.org/officeDocument/2006/math">
                    <m:r>
                      <a:rPr lang="en-GB" b="0" i="0"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r>
                      <a:rPr lang="en-GB" b="0" i="0"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GB" b="0" i="1" dirty="0" smtClean="0">
                        <a:latin typeface="Cambria Math" panose="02040503050406030204" pitchFamily="18" charset="0"/>
                      </a:rPr>
                      <m:t>)</m:t>
                    </m:r>
                  </m:oMath>
                </a14:m>
                <a:r>
                  <a:rPr lang="en-GB" dirty="0"/>
                  <a:t>.</a:t>
                </a:r>
              </a:p>
              <a:p>
                <a:r>
                  <a:rPr lang="en-GB" dirty="0"/>
                  <a:t>Use MSE loss and training procedure similar as before.</a:t>
                </a: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88944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p:txBody>
              <a:bodyPr/>
              <a:lstStyle/>
              <a:p>
                <a:r>
                  <a:rPr lang="en-GB" dirty="0"/>
                  <a:t>Roughly same encoder-decoder model as before.</a:t>
                </a:r>
              </a:p>
              <a:p>
                <a:r>
                  <a:rPr lang="en-GB" dirty="0"/>
                  <a:t>Adds an info about current time step </a:t>
                </a:r>
                <a14:m>
                  <m:oMath xmlns:m="http://schemas.openxmlformats.org/officeDocument/2006/math">
                    <m:r>
                      <a:rPr lang="en-GB" i="1" dirty="0" smtClean="0">
                        <a:latin typeface="Cambria Math" panose="02040503050406030204" pitchFamily="18" charset="0"/>
                      </a:rPr>
                      <m:t>𝑡</m:t>
                    </m:r>
                  </m:oMath>
                </a14:m>
                <a:r>
                  <a:rPr lang="en-GB" dirty="0"/>
                  <a:t> for noising as input parameter, along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a:t>
                </a:r>
              </a:p>
            </p:txBody>
          </p:sp>
        </mc:Choice>
        <mc:Fallback xmlns="">
          <p:sp>
            <p:nvSpPr>
              <p:cNvPr id="4" name="Content Placeholder 3">
                <a:extLst>
                  <a:ext uri="{FF2B5EF4-FFF2-40B4-BE49-F238E27FC236}">
                    <a16:creationId xmlns:a16="http://schemas.microsoft.com/office/drawing/2014/main" id="{63EE2511-2685-BC6B-0377-B40C1EDD64A7}"/>
                  </a:ext>
                </a:extLst>
              </p:cNvPr>
              <p:cNvSpPr>
                <a:spLocks noGrp="1" noRot="1" noChangeAspect="1" noMove="1" noResize="1" noEditPoints="1" noAdjustHandles="1" noChangeArrowheads="1" noChangeShapeType="1" noTextEdit="1"/>
              </p:cNvSpPr>
              <p:nvPr>
                <p:ph sz="half" idx="1"/>
              </p:nvPr>
            </p:nvSpPr>
            <p:spPr>
              <a:blipFill>
                <a:blip r:embed="rId2"/>
                <a:stretch>
                  <a:fillRect l="-2118" t="-2241" r="-118"/>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85611637-184B-DBF5-42D8-41D4D24CB711}"/>
              </a:ext>
            </a:extLst>
          </p:cNvPr>
          <p:cNvPicPr>
            <a:picLocks noChangeAspect="1"/>
          </p:cNvPicPr>
          <p:nvPr/>
        </p:nvPicPr>
        <p:blipFill>
          <a:blip r:embed="rId3"/>
          <a:stretch>
            <a:fillRect/>
          </a:stretch>
        </p:blipFill>
        <p:spPr>
          <a:xfrm>
            <a:off x="6564923" y="1492085"/>
            <a:ext cx="5377082" cy="2792391"/>
          </a:xfrm>
          <a:prstGeom prst="rect">
            <a:avLst/>
          </a:prstGeom>
        </p:spPr>
      </p:pic>
    </p:spTree>
    <p:extLst>
      <p:ext uri="{BB962C8B-B14F-4D97-AF65-F5344CB8AC3E}">
        <p14:creationId xmlns:p14="http://schemas.microsoft.com/office/powerpoint/2010/main" val="220045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a:xfrm>
                <a:off x="838200" y="1825624"/>
                <a:ext cx="5181600" cy="5032375"/>
              </a:xfrm>
            </p:spPr>
            <p:txBody>
              <a:bodyPr>
                <a:normAutofit/>
              </a:bodyPr>
              <a:lstStyle/>
              <a:p>
                <a:r>
                  <a:rPr lang="en-GB" dirty="0"/>
                  <a:t>Roughly same encoder-decoder model as before.</a:t>
                </a:r>
              </a:p>
              <a:p>
                <a:r>
                  <a:rPr lang="en-GB" dirty="0"/>
                  <a:t>Adds an info about current time step </a:t>
                </a:r>
                <a14:m>
                  <m:oMath xmlns:m="http://schemas.openxmlformats.org/officeDocument/2006/math">
                    <m:r>
                      <a:rPr lang="en-GB" i="1" dirty="0" smtClean="0">
                        <a:latin typeface="Cambria Math" panose="02040503050406030204" pitchFamily="18" charset="0"/>
                      </a:rPr>
                      <m:t>𝑡</m:t>
                    </m:r>
                  </m:oMath>
                </a14:m>
                <a:r>
                  <a:rPr lang="en-GB" dirty="0"/>
                  <a:t> for noising as input parameter, along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a:t>
                </a:r>
              </a:p>
              <a:p>
                <a:r>
                  <a:rPr lang="en-SG" dirty="0"/>
                  <a:t>Same training parameters as before.</a:t>
                </a:r>
              </a:p>
              <a:p>
                <a:r>
                  <a:rPr lang="en-SG" dirty="0"/>
                  <a:t>Five steps of noising (T = 5).</a:t>
                </a:r>
              </a:p>
              <a:p>
                <a:r>
                  <a:rPr lang="en-SG" dirty="0"/>
                  <a:t>Training procedure somewhat similar to what we had before…</a:t>
                </a:r>
              </a:p>
            </p:txBody>
          </p:sp>
        </mc:Choice>
        <mc:Fallback xmlns="">
          <p:sp>
            <p:nvSpPr>
              <p:cNvPr id="4" name="Content Placeholder 3">
                <a:extLst>
                  <a:ext uri="{FF2B5EF4-FFF2-40B4-BE49-F238E27FC236}">
                    <a16:creationId xmlns:a16="http://schemas.microsoft.com/office/drawing/2014/main" id="{63EE2511-2685-BC6B-0377-B40C1EDD64A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824"/>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85611637-184B-DBF5-42D8-41D4D24CB711}"/>
              </a:ext>
            </a:extLst>
          </p:cNvPr>
          <p:cNvPicPr>
            <a:picLocks noChangeAspect="1"/>
          </p:cNvPicPr>
          <p:nvPr/>
        </p:nvPicPr>
        <p:blipFill>
          <a:blip r:embed="rId3"/>
          <a:stretch>
            <a:fillRect/>
          </a:stretch>
        </p:blipFill>
        <p:spPr>
          <a:xfrm>
            <a:off x="6564923" y="1492085"/>
            <a:ext cx="5377082" cy="2792391"/>
          </a:xfrm>
          <a:prstGeom prst="rect">
            <a:avLst/>
          </a:prstGeom>
        </p:spPr>
      </p:pic>
      <p:pic>
        <p:nvPicPr>
          <p:cNvPr id="9" name="Picture 8">
            <a:extLst>
              <a:ext uri="{FF2B5EF4-FFF2-40B4-BE49-F238E27FC236}">
                <a16:creationId xmlns:a16="http://schemas.microsoft.com/office/drawing/2014/main" id="{9290E773-84C6-8303-BD02-C6F886D733AB}"/>
              </a:ext>
            </a:extLst>
          </p:cNvPr>
          <p:cNvPicPr>
            <a:picLocks noChangeAspect="1"/>
          </p:cNvPicPr>
          <p:nvPr/>
        </p:nvPicPr>
        <p:blipFill>
          <a:blip r:embed="rId4"/>
          <a:stretch>
            <a:fillRect/>
          </a:stretch>
        </p:blipFill>
        <p:spPr>
          <a:xfrm>
            <a:off x="6564923" y="4317730"/>
            <a:ext cx="5377082" cy="2187412"/>
          </a:xfrm>
          <a:prstGeom prst="rect">
            <a:avLst/>
          </a:prstGeom>
        </p:spPr>
      </p:pic>
    </p:spTree>
    <p:extLst>
      <p:ext uri="{BB962C8B-B14F-4D97-AF65-F5344CB8AC3E}">
        <p14:creationId xmlns:p14="http://schemas.microsoft.com/office/powerpoint/2010/main" val="1812917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91FC3F-18A5-60B1-81E8-B7D71D4837D0}"/>
              </a:ext>
            </a:extLst>
          </p:cNvPr>
          <p:cNvPicPr>
            <a:picLocks noChangeAspect="1"/>
          </p:cNvPicPr>
          <p:nvPr/>
        </p:nvPicPr>
        <p:blipFill>
          <a:blip r:embed="rId2"/>
          <a:stretch>
            <a:fillRect/>
          </a:stretch>
        </p:blipFill>
        <p:spPr>
          <a:xfrm>
            <a:off x="0" y="452312"/>
            <a:ext cx="12192000" cy="5953376"/>
          </a:xfrm>
          <a:prstGeom prst="rect">
            <a:avLst/>
          </a:prstGeom>
        </p:spPr>
      </p:pic>
    </p:spTree>
    <p:extLst>
      <p:ext uri="{BB962C8B-B14F-4D97-AF65-F5344CB8AC3E}">
        <p14:creationId xmlns:p14="http://schemas.microsoft.com/office/powerpoint/2010/main" val="203790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pPr marL="0" indent="0">
              <a:buNone/>
            </a:pPr>
            <a:r>
              <a:rPr lang="en-GB" dirty="0"/>
              <a:t>Need more iterations and many more steps of noising and denoising (heavy to train), in the hundreds/thousands or so.</a:t>
            </a:r>
          </a:p>
          <a:p>
            <a:r>
              <a:rPr lang="en-GB" dirty="0"/>
              <a:t>Our Notebook 3 runs on only 5 steps of noising/denoising.</a:t>
            </a:r>
          </a:p>
          <a:p>
            <a:r>
              <a:rPr lang="en-GB" dirty="0"/>
              <a:t>But you get the idea…</a:t>
            </a:r>
          </a:p>
        </p:txBody>
      </p:sp>
      <p:pic>
        <p:nvPicPr>
          <p:cNvPr id="9" name="Picture 8">
            <a:extLst>
              <a:ext uri="{FF2B5EF4-FFF2-40B4-BE49-F238E27FC236}">
                <a16:creationId xmlns:a16="http://schemas.microsoft.com/office/drawing/2014/main" id="{FDBB94E2-55B1-8A00-31BF-21B2DE37CB05}"/>
              </a:ext>
            </a:extLst>
          </p:cNvPr>
          <p:cNvPicPr>
            <a:picLocks noChangeAspect="1"/>
          </p:cNvPicPr>
          <p:nvPr/>
        </p:nvPicPr>
        <p:blipFill>
          <a:blip r:embed="rId2"/>
          <a:stretch>
            <a:fillRect/>
          </a:stretch>
        </p:blipFill>
        <p:spPr>
          <a:xfrm>
            <a:off x="6354147" y="1502792"/>
            <a:ext cx="5837853" cy="2017336"/>
          </a:xfrm>
          <a:prstGeom prst="rect">
            <a:avLst/>
          </a:prstGeom>
        </p:spPr>
      </p:pic>
    </p:spTree>
    <p:extLst>
      <p:ext uri="{BB962C8B-B14F-4D97-AF65-F5344CB8AC3E}">
        <p14:creationId xmlns:p14="http://schemas.microsoft.com/office/powerpoint/2010/main" val="760770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pPr marL="0" indent="0">
              <a:buNone/>
            </a:pPr>
            <a:r>
              <a:rPr lang="en-GB" b="1" dirty="0"/>
              <a:t>With more steps and CNN layers, get this kind of behaviour:</a:t>
            </a:r>
          </a:p>
          <a:p>
            <a:r>
              <a:rPr lang="en-GB" dirty="0"/>
              <a:t>Being able to train a model to denoise and eventually obtain a convincing MNIST picture from something that was originally pure noise! (as shown in GIF).</a:t>
            </a:r>
            <a:endParaRPr lang="en-SG" dirty="0"/>
          </a:p>
        </p:txBody>
      </p:sp>
      <p:pic>
        <p:nvPicPr>
          <p:cNvPr id="7" name="Picture 6" descr="A picture containing text, indoor, tiled&#10;&#10;Description automatically generated">
            <a:extLst>
              <a:ext uri="{FF2B5EF4-FFF2-40B4-BE49-F238E27FC236}">
                <a16:creationId xmlns:a16="http://schemas.microsoft.com/office/drawing/2014/main" id="{FEE71ACD-E3B2-6891-ECE9-A0F328E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2271" y="3851971"/>
            <a:ext cx="2835925" cy="2835925"/>
          </a:xfrm>
          <a:prstGeom prst="rect">
            <a:avLst/>
          </a:prstGeom>
        </p:spPr>
      </p:pic>
      <p:pic>
        <p:nvPicPr>
          <p:cNvPr id="9" name="Picture 8">
            <a:extLst>
              <a:ext uri="{FF2B5EF4-FFF2-40B4-BE49-F238E27FC236}">
                <a16:creationId xmlns:a16="http://schemas.microsoft.com/office/drawing/2014/main" id="{FDBB94E2-55B1-8A00-31BF-21B2DE37CB05}"/>
              </a:ext>
            </a:extLst>
          </p:cNvPr>
          <p:cNvPicPr>
            <a:picLocks noChangeAspect="1"/>
          </p:cNvPicPr>
          <p:nvPr/>
        </p:nvPicPr>
        <p:blipFill>
          <a:blip r:embed="rId3"/>
          <a:stretch>
            <a:fillRect/>
          </a:stretch>
        </p:blipFill>
        <p:spPr>
          <a:xfrm>
            <a:off x="6354147" y="1502792"/>
            <a:ext cx="5837853" cy="2017336"/>
          </a:xfrm>
          <a:prstGeom prst="rect">
            <a:avLst/>
          </a:prstGeom>
        </p:spPr>
      </p:pic>
    </p:spTree>
    <p:extLst>
      <p:ext uri="{BB962C8B-B14F-4D97-AF65-F5344CB8AC3E}">
        <p14:creationId xmlns:p14="http://schemas.microsoft.com/office/powerpoint/2010/main" val="800451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If you train with a dataset of captioned images, the extra label could be used during the denoising part, to help the denoising model figure out what was the original image about.</a:t>
                </a:r>
              </a:p>
              <a:p>
                <a:r>
                  <a:rPr lang="en-GB" dirty="0"/>
                  <a:t>Encode these captions and use them during training of the denoising model in place of </a:t>
                </a:r>
                <a14:m>
                  <m:oMath xmlns:m="http://schemas.openxmlformats.org/officeDocument/2006/math">
                    <m:r>
                      <a:rPr lang="en-GB" i="1" dirty="0" smtClean="0">
                        <a:latin typeface="Cambria Math" panose="02040503050406030204" pitchFamily="18" charset="0"/>
                      </a:rPr>
                      <m:t>𝑡</m:t>
                    </m:r>
                  </m:oMath>
                </a14:m>
                <a:r>
                  <a:rPr lang="en-GB" dirty="0"/>
                  <a:t>.</a:t>
                </a:r>
              </a:p>
              <a:p>
                <a:r>
                  <a:rPr lang="en-GB" dirty="0"/>
                  <a:t>Helps to direct the denoising in right direction!</a:t>
                </a:r>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471"/>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4186483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B4A1-B5B3-454D-A1F5-72CCE087DB84}"/>
              </a:ext>
            </a:extLst>
          </p:cNvPr>
          <p:cNvSpPr>
            <a:spLocks noGrp="1"/>
          </p:cNvSpPr>
          <p:nvPr>
            <p:ph type="title"/>
          </p:nvPr>
        </p:nvSpPr>
        <p:spPr/>
        <p:txBody>
          <a:bodyPr/>
          <a:lstStyle/>
          <a:p>
            <a:r>
              <a:rPr lang="en-GB" dirty="0"/>
              <a:t>Diffusion Models: a definition</a:t>
            </a:r>
            <a:endParaRPr lang="en-SG" dirty="0"/>
          </a:p>
        </p:txBody>
      </p:sp>
      <p:sp>
        <p:nvSpPr>
          <p:cNvPr id="3" name="Content Placeholder 2">
            <a:extLst>
              <a:ext uri="{FF2B5EF4-FFF2-40B4-BE49-F238E27FC236}">
                <a16:creationId xmlns:a16="http://schemas.microsoft.com/office/drawing/2014/main" id="{F04B59F1-5EC7-FCC5-083B-63A4D8CCB8E1}"/>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Diffusion Models</a:t>
            </a:r>
            <a:r>
              <a:rPr lang="en-GB" b="1" dirty="0"/>
              <a:t>):</a:t>
            </a:r>
          </a:p>
          <a:p>
            <a:pPr marL="0" indent="0">
              <a:buNone/>
            </a:pPr>
            <a:r>
              <a:rPr lang="en-GB" b="1" dirty="0">
                <a:solidFill>
                  <a:srgbClr val="00B050"/>
                </a:solidFill>
              </a:rPr>
              <a:t>Diffusion models </a:t>
            </a:r>
            <a:r>
              <a:rPr lang="en-GB" dirty="0"/>
              <a:t>are a class of </a:t>
            </a:r>
            <a:r>
              <a:rPr lang="en-GB" b="1" dirty="0"/>
              <a:t>stochastic mathematical models </a:t>
            </a:r>
            <a:r>
              <a:rPr lang="en-GB" dirty="0"/>
              <a:t>that have typically been used to describe the random motion of particles, often referred to as “Brownian motion.“</a:t>
            </a:r>
          </a:p>
          <a:p>
            <a:pPr marL="0" indent="0">
              <a:buNone/>
            </a:pPr>
            <a:r>
              <a:rPr lang="en-GB" dirty="0"/>
              <a:t>They are widely used in various fields, such as physics, chemistry, biology, and finance, for instance to model the stochastic behaviour of particles or other quantities that exhibit random fluctuations over time.</a:t>
            </a:r>
          </a:p>
          <a:p>
            <a:pPr marL="0" indent="0">
              <a:buNone/>
            </a:pPr>
            <a:r>
              <a:rPr lang="en-GB" dirty="0"/>
              <a:t>The fundamental concept behind diffusion models is the idea of </a:t>
            </a:r>
            <a:r>
              <a:rPr lang="en-GB" b="1" dirty="0">
                <a:solidFill>
                  <a:srgbClr val="7030A0"/>
                </a:solidFill>
              </a:rPr>
              <a:t>Stochastic Differential Equations </a:t>
            </a:r>
            <a:r>
              <a:rPr lang="en-GB" dirty="0"/>
              <a:t>(</a:t>
            </a:r>
            <a:r>
              <a:rPr lang="en-GB" b="1" dirty="0">
                <a:solidFill>
                  <a:srgbClr val="7030A0"/>
                </a:solidFill>
              </a:rPr>
              <a:t>SDEs</a:t>
            </a:r>
            <a:r>
              <a:rPr lang="en-GB" dirty="0"/>
              <a:t>). </a:t>
            </a:r>
          </a:p>
          <a:p>
            <a:endParaRPr lang="en-SG" dirty="0"/>
          </a:p>
        </p:txBody>
      </p:sp>
    </p:spTree>
    <p:extLst>
      <p:ext uri="{BB962C8B-B14F-4D97-AF65-F5344CB8AC3E}">
        <p14:creationId xmlns:p14="http://schemas.microsoft.com/office/powerpoint/2010/main" val="2434913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549644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normAutofit/>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a:p>
                <a:r>
                  <a:rPr lang="en-SG" dirty="0"/>
                  <a:t>Yes, and better than most GANs these days!</a:t>
                </a:r>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094144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a:p>
                <a:r>
                  <a:rPr lang="en-SG" dirty="0"/>
                  <a:t>Yes, and better than most GANs these days!</a:t>
                </a:r>
              </a:p>
              <a:p>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A763A4DA-5236-4FC7-59A7-4672B0E2EF46}"/>
              </a:ext>
            </a:extLst>
          </p:cNvPr>
          <p:cNvPicPr>
            <a:picLocks noChangeAspect="1"/>
          </p:cNvPicPr>
          <p:nvPr/>
        </p:nvPicPr>
        <p:blipFill rotWithShape="1">
          <a:blip r:embed="rId5">
            <a:extLst>
              <a:ext uri="{28A0092B-C50C-407E-A947-70E740481C1C}">
                <a14:useLocalDpi xmlns:a14="http://schemas.microsoft.com/office/drawing/2010/main" val="0"/>
              </a:ext>
            </a:extLst>
          </a:blip>
          <a:srcRect l="15321" t="1244" r="21218"/>
          <a:stretch/>
        </p:blipFill>
        <p:spPr>
          <a:xfrm>
            <a:off x="2311020" y="186041"/>
            <a:ext cx="7417559" cy="6492874"/>
          </a:xfrm>
          <a:prstGeom prst="rect">
            <a:avLst/>
          </a:prstGeom>
        </p:spPr>
      </p:pic>
    </p:spTree>
    <p:extLst>
      <p:ext uri="{BB962C8B-B14F-4D97-AF65-F5344CB8AC3E}">
        <p14:creationId xmlns:p14="http://schemas.microsoft.com/office/powerpoint/2010/main" val="141411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p:txBody>
          <a:bodyPr>
            <a:normAutofit/>
          </a:bodyPr>
          <a:lstStyle/>
          <a:p>
            <a:r>
              <a:rPr lang="en-GB" b="1" dirty="0"/>
              <a:t>Stable diffusion: </a:t>
            </a:r>
            <a:r>
              <a:rPr lang="en-GB" dirty="0"/>
              <a:t>Stable diffusion is a term used to describe a certain property of stochastic differential equations (SDEs) or diffusion processes.</a:t>
            </a:r>
          </a:p>
          <a:p>
            <a:r>
              <a:rPr lang="en-GB" dirty="0"/>
              <a:t>In the context of diffusion models, it refers to the stability of the diffusion process, ensuring that the SDE does not explode or diverge over time.</a:t>
            </a:r>
          </a:p>
          <a:p>
            <a:r>
              <a:rPr lang="en-GB" dirty="0"/>
              <a:t>Stable diffusion processes are crucial in designing diffusion models because they ensure that the generated samples remain within a reasonable range and do not become arbitrarily large or small.</a:t>
            </a:r>
          </a:p>
        </p:txBody>
      </p:sp>
    </p:spTree>
    <p:extLst>
      <p:ext uri="{BB962C8B-B14F-4D97-AF65-F5344CB8AC3E}">
        <p14:creationId xmlns:p14="http://schemas.microsoft.com/office/powerpoint/2010/main" val="3364526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p:txBody>
          <a:bodyPr>
            <a:normAutofit/>
          </a:bodyPr>
          <a:lstStyle/>
          <a:p>
            <a:r>
              <a:rPr lang="en-GB" dirty="0"/>
              <a:t>Diffusion models is a promising direction, but many more steps needed to get to a generative model like DALL-E or </a:t>
            </a:r>
            <a:r>
              <a:rPr lang="en-GB" dirty="0" err="1"/>
              <a:t>MidJourney</a:t>
            </a:r>
            <a:r>
              <a:rPr lang="en-GB" dirty="0"/>
              <a:t>!</a:t>
            </a:r>
          </a:p>
          <a:p>
            <a:r>
              <a:rPr lang="en-GB" dirty="0"/>
              <a:t>DALL-E and </a:t>
            </a:r>
            <a:r>
              <a:rPr lang="en-GB" dirty="0" err="1"/>
              <a:t>MidJourney</a:t>
            </a:r>
            <a:r>
              <a:rPr lang="en-GB" dirty="0"/>
              <a:t> models are not so to speak based on diffusion models, but have leveraged intuition from said models.</a:t>
            </a:r>
          </a:p>
          <a:p>
            <a:r>
              <a:rPr lang="en-GB" dirty="0"/>
              <a:t>They would be better described, for now, as generative models based on transformer architectures.</a:t>
            </a:r>
          </a:p>
          <a:p>
            <a:r>
              <a:rPr lang="en-GB" dirty="0"/>
              <a:t>Something for later in </a:t>
            </a:r>
            <a:r>
              <a:rPr lang="en-GB" b="1" dirty="0"/>
              <a:t>Term 7 Computer Vision </a:t>
            </a:r>
            <a:r>
              <a:rPr lang="en-GB" dirty="0"/>
              <a:t>course?</a:t>
            </a:r>
            <a:endParaRPr lang="en-SG" dirty="0"/>
          </a:p>
        </p:txBody>
      </p:sp>
    </p:spTree>
    <p:extLst>
      <p:ext uri="{BB962C8B-B14F-4D97-AF65-F5344CB8AC3E}">
        <p14:creationId xmlns:p14="http://schemas.microsoft.com/office/powerpoint/2010/main" val="2646451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sz="half" idx="1"/>
          </p:nvPr>
        </p:nvSpPr>
        <p:spPr>
          <a:xfrm>
            <a:off x="838200" y="1825624"/>
            <a:ext cx="4825482" cy="5032375"/>
          </a:xfrm>
        </p:spPr>
        <p:txBody>
          <a:bodyPr>
            <a:normAutofit/>
          </a:bodyPr>
          <a:lstStyle/>
          <a:p>
            <a:r>
              <a:rPr lang="en-GB" dirty="0"/>
              <a:t>If you cannot wait for </a:t>
            </a:r>
            <a:r>
              <a:rPr lang="en-GB" b="1" dirty="0"/>
              <a:t>Term 7 Computer Vision </a:t>
            </a:r>
            <a:r>
              <a:rPr lang="en-GB" dirty="0"/>
              <a:t>course…</a:t>
            </a:r>
          </a:p>
          <a:p>
            <a:r>
              <a:rPr lang="en-GB" dirty="0"/>
              <a:t>I guess, this course from </a:t>
            </a:r>
            <a:r>
              <a:rPr lang="en-GB" b="1" dirty="0">
                <a:solidFill>
                  <a:schemeClr val="accent2">
                    <a:lumMod val="50000"/>
                  </a:schemeClr>
                </a:solidFill>
              </a:rPr>
              <a:t>Jeremy Howard </a:t>
            </a:r>
            <a:r>
              <a:rPr lang="en-GB" b="1" dirty="0"/>
              <a:t>(</a:t>
            </a:r>
            <a:r>
              <a:rPr lang="en-GB" b="1" dirty="0">
                <a:solidFill>
                  <a:schemeClr val="accent2">
                    <a:lumMod val="50000"/>
                  </a:schemeClr>
                </a:solidFill>
              </a:rPr>
              <a:t>Fast.ai</a:t>
            </a:r>
            <a:r>
              <a:rPr lang="en-GB" b="1" dirty="0"/>
              <a:t>), </a:t>
            </a:r>
            <a:r>
              <a:rPr lang="en-GB" dirty="0"/>
              <a:t>one of the most important AI teachers out there, is probably very nice to take…</a:t>
            </a:r>
          </a:p>
          <a:p>
            <a:pPr marL="0" indent="0">
              <a:buNone/>
            </a:pPr>
            <a:r>
              <a:rPr lang="en-SG" dirty="0">
                <a:hlinkClick r:id="rId2"/>
              </a:rPr>
              <a:t>https://www.fast.ai/posts/part2-2023.html</a:t>
            </a:r>
            <a:r>
              <a:rPr lang="en-GB" dirty="0"/>
              <a:t> </a:t>
            </a:r>
            <a:endParaRPr lang="en-SG" dirty="0"/>
          </a:p>
        </p:txBody>
      </p:sp>
      <p:pic>
        <p:nvPicPr>
          <p:cNvPr id="6" name="Picture 5">
            <a:extLst>
              <a:ext uri="{FF2B5EF4-FFF2-40B4-BE49-F238E27FC236}">
                <a16:creationId xmlns:a16="http://schemas.microsoft.com/office/drawing/2014/main" id="{F1B475E2-3DF9-21EA-C179-D92B951DFA0C}"/>
              </a:ext>
            </a:extLst>
          </p:cNvPr>
          <p:cNvPicPr>
            <a:picLocks noChangeAspect="1"/>
          </p:cNvPicPr>
          <p:nvPr/>
        </p:nvPicPr>
        <p:blipFill>
          <a:blip r:embed="rId3"/>
          <a:stretch>
            <a:fillRect/>
          </a:stretch>
        </p:blipFill>
        <p:spPr>
          <a:xfrm>
            <a:off x="6172202" y="1825625"/>
            <a:ext cx="5936180" cy="4710420"/>
          </a:xfrm>
          <a:prstGeom prst="rect">
            <a:avLst/>
          </a:prstGeom>
        </p:spPr>
      </p:pic>
    </p:spTree>
    <p:extLst>
      <p:ext uri="{BB962C8B-B14F-4D97-AF65-F5344CB8AC3E}">
        <p14:creationId xmlns:p14="http://schemas.microsoft.com/office/powerpoint/2010/main" val="10559412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denoising autoencoder model that removes SDE noise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a:p>
            <a:pPr marL="0" indent="0">
              <a:buNone/>
            </a:pPr>
            <a:endParaRPr lang="en-US" dirty="0"/>
          </a:p>
        </p:txBody>
      </p:sp>
    </p:spTree>
    <p:extLst>
      <p:ext uri="{BB962C8B-B14F-4D97-AF65-F5344CB8AC3E}">
        <p14:creationId xmlns:p14="http://schemas.microsoft.com/office/powerpoint/2010/main" val="1607593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The one paper, usually cited for Diffusion models</a:t>
            </a:r>
            <a:br>
              <a:rPr lang="en-US" dirty="0"/>
            </a:br>
            <a:r>
              <a:rPr lang="en-US" dirty="0"/>
              <a:t>[Ho2020] J. </a:t>
            </a:r>
            <a:r>
              <a:rPr lang="en-SG" dirty="0"/>
              <a:t>Ho, X. Chen, A. Srinivas, Y. Duan, and  P. </a:t>
            </a:r>
            <a:r>
              <a:rPr lang="en-SG" dirty="0" err="1"/>
              <a:t>Abbeel</a:t>
            </a:r>
            <a:r>
              <a:rPr lang="en-SG" dirty="0"/>
              <a:t>, “Denoising diffusion probabilistic models. Advances in Neural Information Processing Systems”, 2020.</a:t>
            </a:r>
            <a:br>
              <a:rPr lang="en-SG" dirty="0"/>
            </a:br>
            <a:r>
              <a:rPr lang="en-SG" dirty="0">
                <a:hlinkClick r:id="rId2"/>
              </a:rPr>
              <a:t>https://arxiv.org/abs/2006.11239</a:t>
            </a:r>
            <a:br>
              <a:rPr lang="en-US" dirty="0"/>
            </a:br>
            <a:endParaRPr lang="en-US" dirty="0"/>
          </a:p>
          <a:p>
            <a:r>
              <a:rPr lang="en-SG"/>
              <a:t>[Dhariwal2021] P</a:t>
            </a:r>
            <a:r>
              <a:rPr lang="en-SG" dirty="0"/>
              <a:t>. </a:t>
            </a:r>
            <a:r>
              <a:rPr lang="en-SG" dirty="0" err="1"/>
              <a:t>Dhariwal</a:t>
            </a:r>
            <a:r>
              <a:rPr lang="en-SG" dirty="0"/>
              <a:t>, and A. Nichol, “Diffusion models beat GANs on ImageNet.”, 2021.</a:t>
            </a:r>
            <a:br>
              <a:rPr lang="en-SG" dirty="0"/>
            </a:br>
            <a:r>
              <a:rPr lang="en-SG" dirty="0">
                <a:hlinkClick r:id="rId3"/>
              </a:rPr>
              <a:t>https://arxiv.org/abs/2105.05233</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Stochastic Differential Equations (SDEs)</a:t>
            </a:r>
            <a:endParaRPr lang="en-SG" dirty="0"/>
          </a:p>
        </p:txBody>
      </p:sp>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Stochastic Differential Equations</a:t>
            </a:r>
            <a:r>
              <a:rPr lang="en-GB" b="1" dirty="0"/>
              <a:t>):</a:t>
            </a:r>
          </a:p>
          <a:p>
            <a:pPr marL="0" indent="0">
              <a:buNone/>
            </a:pPr>
            <a:r>
              <a:rPr lang="en-GB" b="1" dirty="0">
                <a:solidFill>
                  <a:srgbClr val="00B050"/>
                </a:solidFill>
              </a:rPr>
              <a:t>Stochastic Differential Equations </a:t>
            </a:r>
            <a:r>
              <a:rPr lang="en-GB" b="1" dirty="0"/>
              <a:t>(</a:t>
            </a:r>
            <a:r>
              <a:rPr lang="en-GB" b="1" dirty="0">
                <a:solidFill>
                  <a:srgbClr val="00B050"/>
                </a:solidFill>
              </a:rPr>
              <a:t>SDEs</a:t>
            </a:r>
            <a:r>
              <a:rPr lang="en-GB" b="1" dirty="0"/>
              <a:t>) </a:t>
            </a:r>
            <a:r>
              <a:rPr lang="en-GB" dirty="0"/>
              <a:t>are </a:t>
            </a:r>
            <a:r>
              <a:rPr lang="en-GB" b="1" dirty="0"/>
              <a:t>differential equations where one or more of the terms include a random component, usually in the form of a noise term.</a:t>
            </a:r>
          </a:p>
          <a:p>
            <a:pPr marL="0" indent="0">
              <a:buNone/>
            </a:pPr>
            <a:r>
              <a:rPr lang="en-GB" dirty="0"/>
              <a:t>The randomness is often modelled using a Wiener process or Brownian motion, which is a continuous-time stochastic process characterized by a mean, a variance, and independent increments.</a:t>
            </a:r>
          </a:p>
        </p:txBody>
      </p:sp>
    </p:spTree>
    <p:extLst>
      <p:ext uri="{BB962C8B-B14F-4D97-AF65-F5344CB8AC3E}">
        <p14:creationId xmlns:p14="http://schemas.microsoft.com/office/powerpoint/2010/main" val="234696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Diffusion models as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dirty="0"/>
                  <a:t>Mathematically, a </a:t>
                </a:r>
                <a:r>
                  <a:rPr lang="en-GB" b="1" dirty="0"/>
                  <a:t>diffusion model can be represented as an SDE</a:t>
                </a:r>
                <a:r>
                  <a:rPr lang="en-GB" dirty="0"/>
                  <a:t>:</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𝑎</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smtClean="0">
                          <a:latin typeface="Cambria Math" panose="02040503050406030204" pitchFamily="18" charset="0"/>
                        </a:rPr>
                        <m:t>𝑏</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𝑡</m:t>
                          </m:r>
                          <m:r>
                            <a:rPr lang="en-GB" b="0" i="1" dirty="0" smtClean="0">
                              <a:latin typeface="Cambria Math" panose="02040503050406030204" pitchFamily="18" charset="0"/>
                            </a:rPr>
                            <m:t>=0</m:t>
                          </m:r>
                        </m:e>
                      </m:d>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0</m:t>
                          </m:r>
                        </m:sub>
                      </m:sSub>
                    </m:oMath>
                  </m:oMathPara>
                </a14:m>
                <a:endParaRPr lang="en-GB" dirty="0"/>
              </a:p>
              <a:p>
                <a:pPr marL="0" indent="0">
                  <a:buNone/>
                </a:pPr>
                <a:r>
                  <a:rPr lang="en-GB" dirty="0"/>
                  <a:t>Where,</a:t>
                </a:r>
                <a14:m>
                  <m:oMath xmlns:m="http://schemas.openxmlformats.org/officeDocument/2006/math">
                    <m:r>
                      <a:rPr lang="en-GB" i="1" dirty="0" smtClean="0">
                        <a:latin typeface="Cambria Math" panose="02040503050406030204" pitchFamily="18" charset="0"/>
                      </a:rPr>
                      <m:t> </m:t>
                    </m:r>
                  </m:oMath>
                </a14:m>
                <a:endParaRPr lang="en-GB" i="1" dirty="0">
                  <a:latin typeface="Cambria Math" panose="02040503050406030204" pitchFamily="18" charset="0"/>
                </a:endParaRPr>
              </a:p>
              <a:p>
                <a14:m>
                  <m:oMath xmlns:m="http://schemas.openxmlformats.org/officeDocument/2006/math">
                    <m:r>
                      <a:rPr lang="en-GB" i="1" dirty="0">
                        <a:latin typeface="Cambria Math" panose="02040503050406030204" pitchFamily="18" charset="0"/>
                      </a:rPr>
                      <m:t>𝑥</m:t>
                    </m:r>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 </m:t>
                    </m:r>
                  </m:oMath>
                </a14:m>
                <a:r>
                  <a:rPr lang="en-GB" dirty="0"/>
                  <a:t>represents the </a:t>
                </a:r>
                <a:r>
                  <a:rPr lang="en-GB" b="1" dirty="0"/>
                  <a:t>state of the system at time </a:t>
                </a:r>
                <a14:m>
                  <m:oMath xmlns:m="http://schemas.openxmlformats.org/officeDocument/2006/math">
                    <m:r>
                      <a:rPr lang="en-GB" b="1" i="1" dirty="0" smtClean="0">
                        <a:latin typeface="Cambria Math" panose="02040503050406030204" pitchFamily="18" charset="0"/>
                      </a:rPr>
                      <m:t>𝒕</m:t>
                    </m:r>
                  </m:oMath>
                </a14:m>
                <a:r>
                  <a:rPr lang="en-GB" dirty="0"/>
                  <a:t>,</a:t>
                </a:r>
              </a:p>
              <a:p>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deterministic drift term</a:t>
                </a:r>
                <a:r>
                  <a:rPr lang="en-GB" dirty="0"/>
                  <a:t>,</a:t>
                </a:r>
              </a:p>
              <a:p>
                <a14:m>
                  <m:oMath xmlns:m="http://schemas.openxmlformats.org/officeDocument/2006/math">
                    <m:r>
                      <a:rPr lang="en-GB" i="1" dirty="0" smtClean="0">
                        <a:latin typeface="Cambria Math" panose="02040503050406030204" pitchFamily="18" charset="0"/>
                      </a:rPr>
                      <m:t>𝑏</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stochastic diffusion term</a:t>
                </a:r>
                <a:r>
                  <a:rPr lang="en-GB" dirty="0"/>
                  <a:t>,</a:t>
                </a:r>
              </a:p>
              <a:p>
                <a:r>
                  <a:rPr lang="en-GB" dirty="0"/>
                  <a:t>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Wiener process</a:t>
                </a:r>
                <a:r>
                  <a:rPr lang="en-GB" dirty="0"/>
                  <a:t>.</a:t>
                </a:r>
              </a:p>
              <a:p>
                <a:pPr marL="0" indent="0">
                  <a:buNone/>
                </a:pPr>
                <a:r>
                  <a:rPr lang="en-GB" dirty="0"/>
                  <a:t>The drift term governs the deterministic part of the system's dynamics, while the diffusion term introduces randomness into the system's evolution.</a:t>
                </a:r>
                <a:endParaRPr lang="en-SG" dirty="0"/>
              </a:p>
            </p:txBody>
          </p:sp>
        </mc:Choice>
        <mc:Fallback xmlns="">
          <p:sp>
            <p:nvSpPr>
              <p:cNvPr id="3" name="Content Placeholder 2">
                <a:extLst>
                  <a:ext uri="{FF2B5EF4-FFF2-40B4-BE49-F238E27FC236}">
                    <a16:creationId xmlns:a16="http://schemas.microsoft.com/office/drawing/2014/main" id="{9E8DD4B8-2D42-0F82-2468-751C67E0A46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365102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6E4133D-E5CA-1E2F-A36D-4E69259AA189}"/>
              </a:ext>
            </a:extLst>
          </p:cNvPr>
          <p:cNvPicPr>
            <a:picLocks noChangeAspect="1"/>
          </p:cNvPicPr>
          <p:nvPr/>
        </p:nvPicPr>
        <p:blipFill>
          <a:blip r:embed="rId3"/>
          <a:stretch>
            <a:fillRect/>
          </a:stretch>
        </p:blipFill>
        <p:spPr>
          <a:xfrm>
            <a:off x="6172202" y="1594339"/>
            <a:ext cx="5762655" cy="3195205"/>
          </a:xfrm>
          <a:prstGeom prst="rect">
            <a:avLst/>
          </a:prstGeom>
        </p:spPr>
      </p:pic>
    </p:spTree>
    <p:extLst>
      <p:ext uri="{BB962C8B-B14F-4D97-AF65-F5344CB8AC3E}">
        <p14:creationId xmlns:p14="http://schemas.microsoft.com/office/powerpoint/2010/main" val="186177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73FBD441-7699-FE55-A3B4-47365BA0A5CE}"/>
              </a:ext>
            </a:extLst>
          </p:cNvPr>
          <p:cNvPicPr>
            <a:picLocks noChangeAspect="1"/>
          </p:cNvPicPr>
          <p:nvPr/>
        </p:nvPicPr>
        <p:blipFill>
          <a:blip r:embed="rId3"/>
          <a:stretch>
            <a:fillRect/>
          </a:stretch>
        </p:blipFill>
        <p:spPr>
          <a:xfrm>
            <a:off x="6324606" y="2157377"/>
            <a:ext cx="5762654" cy="3620302"/>
          </a:xfrm>
          <a:prstGeom prst="rect">
            <a:avLst/>
          </a:prstGeom>
        </p:spPr>
      </p:pic>
    </p:spTree>
    <p:extLst>
      <p:ext uri="{BB962C8B-B14F-4D97-AF65-F5344CB8AC3E}">
        <p14:creationId xmlns:p14="http://schemas.microsoft.com/office/powerpoint/2010/main" val="293009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idx="1"/>
              </p:nvPr>
            </p:nvSpPr>
            <p:spPr/>
            <p:txBody>
              <a:bodyPr>
                <a:normAutofit/>
              </a:bodyPr>
              <a:lstStyle/>
              <a:p>
                <a:pPr marL="0" indent="0">
                  <a:buNone/>
                </a:pPr>
                <a:r>
                  <a:rPr lang="en-GB" dirty="0"/>
                  <a:t>As a second example, let us consider an SDE wit drift: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=0.1</m:t>
                      </m:r>
                      <m:r>
                        <a:rPr lang="en-GB" b="0" i="1" dirty="0" smtClean="0">
                          <a:latin typeface="Cambria Math" panose="02040503050406030204" pitchFamily="18" charset="0"/>
                        </a:rPr>
                        <m:t>𝑥</m:t>
                      </m:r>
                      <m:r>
                        <a:rPr lang="en-GB" b="0" i="1" dirty="0" smtClean="0">
                          <a:latin typeface="Cambria Math" panose="02040503050406030204" pitchFamily="18" charset="0"/>
                        </a:rPr>
                        <m:t>(</m:t>
                      </m:r>
                      <m:r>
                        <a:rPr lang="en-GB" b="0" i="1" dirty="0" smtClean="0">
                          <a:latin typeface="Cambria Math" panose="02040503050406030204" pitchFamily="18" charset="0"/>
                        </a:rPr>
                        <m:t>𝑡</m:t>
                      </m:r>
                      <m:r>
                        <a:rPr lang="en-GB" b="0" i="1" dirty="0" smtClean="0">
                          <a:latin typeface="Cambria Math" panose="02040503050406030204" pitchFamily="18" charset="0"/>
                        </a:rPr>
                        <m:t>)</m:t>
                      </m:r>
                      <m:r>
                        <a:rPr lang="en-GB" i="1" dirty="0">
                          <a:latin typeface="Cambria Math" panose="02040503050406030204" pitchFamily="18" charset="0"/>
                        </a:rPr>
                        <m:t>𝑑𝑡</m:t>
                      </m:r>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=10</m:t>
                      </m:r>
                    </m:oMath>
                  </m:oMathPara>
                </a14:m>
                <a:endParaRPr lang="en-SG" dirty="0"/>
              </a:p>
              <a:p>
                <a:pPr marL="0" indent="0">
                  <a:buNone/>
                </a:pPr>
                <a:endParaRPr lang="en-SG" dirty="0"/>
              </a:p>
              <a:p>
                <a:pPr marL="0" indent="0">
                  <a:buNone/>
                </a:pPr>
                <a:r>
                  <a:rPr lang="en-SG" dirty="0"/>
                  <a:t>The drift function here is </a:t>
                </a:r>
                <a14:m>
                  <m:oMath xmlns:m="http://schemas.openxmlformats.org/officeDocument/2006/math">
                    <m:r>
                      <a:rPr lang="en-SG" i="1" dirty="0" smtClean="0">
                        <a:latin typeface="Cambria Math" panose="02040503050406030204" pitchFamily="18" charset="0"/>
                      </a:rPr>
                      <m:t>0.1</m:t>
                    </m:r>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m:t>
                    </m:r>
                  </m:oMath>
                </a14:m>
                <a:r>
                  <a:rPr lang="en-SG" dirty="0"/>
                  <a:t>, adding deterministically ~10% to the current value of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 </m:t>
                    </m:r>
                  </m:oMath>
                </a14:m>
                <a:r>
                  <a:rPr lang="en-SG" dirty="0"/>
                  <a:t>for each unit of time </a:t>
                </a:r>
                <a14:m>
                  <m:oMath xmlns:m="http://schemas.openxmlformats.org/officeDocument/2006/math">
                    <m:r>
                      <a:rPr lang="en-SG" i="1" dirty="0" smtClean="0">
                        <a:latin typeface="Cambria Math" panose="02040503050406030204" pitchFamily="18" charset="0"/>
                      </a:rPr>
                      <m:t>𝑡</m:t>
                    </m:r>
                  </m:oMath>
                </a14:m>
                <a:r>
                  <a:rPr lang="en-SG" dirty="0"/>
                  <a: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SG">
                    <a:noFill/>
                  </a:rPr>
                  <a:t> </a:t>
                </a:r>
              </a:p>
            </p:txBody>
          </p:sp>
        </mc:Fallback>
      </mc:AlternateContent>
    </p:spTree>
    <p:extLst>
      <p:ext uri="{BB962C8B-B14F-4D97-AF65-F5344CB8AC3E}">
        <p14:creationId xmlns:p14="http://schemas.microsoft.com/office/powerpoint/2010/main" val="324874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p:txBody>
          <a:bodyPr/>
          <a:lstStyle/>
          <a:p>
            <a:r>
              <a:rPr lang="en-GB" dirty="0"/>
              <a:t>This second SDE is typically implemented as shown.</a:t>
            </a:r>
          </a:p>
          <a:p>
            <a:r>
              <a:rPr lang="en-GB" dirty="0"/>
              <a:t>We also show as </a:t>
            </a:r>
            <a:r>
              <a:rPr lang="en-GB" dirty="0" err="1"/>
              <a:t>xr</a:t>
            </a:r>
            <a:r>
              <a:rPr lang="en-GB" dirty="0"/>
              <a:t>, the realisation of the SDE without any Wiener motion.</a:t>
            </a:r>
            <a:endParaRPr lang="en-SG" dirty="0"/>
          </a:p>
        </p:txBody>
      </p:sp>
      <p:pic>
        <p:nvPicPr>
          <p:cNvPr id="6" name="Picture 5">
            <a:extLst>
              <a:ext uri="{FF2B5EF4-FFF2-40B4-BE49-F238E27FC236}">
                <a16:creationId xmlns:a16="http://schemas.microsoft.com/office/drawing/2014/main" id="{A0FD16AD-C3AE-232D-85EC-0A78006CE95E}"/>
              </a:ext>
            </a:extLst>
          </p:cNvPr>
          <p:cNvPicPr>
            <a:picLocks noChangeAspect="1"/>
          </p:cNvPicPr>
          <p:nvPr/>
        </p:nvPicPr>
        <p:blipFill>
          <a:blip r:embed="rId2"/>
          <a:stretch>
            <a:fillRect/>
          </a:stretch>
        </p:blipFill>
        <p:spPr>
          <a:xfrm>
            <a:off x="6011103" y="1547446"/>
            <a:ext cx="6070920" cy="5208954"/>
          </a:xfrm>
          <a:prstGeom prst="rect">
            <a:avLst/>
          </a:prstGeom>
        </p:spPr>
      </p:pic>
    </p:spTree>
    <p:extLst>
      <p:ext uri="{BB962C8B-B14F-4D97-AF65-F5344CB8AC3E}">
        <p14:creationId xmlns:p14="http://schemas.microsoft.com/office/powerpoint/2010/main" val="3252383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4585</TotalTime>
  <Words>2311</Words>
  <Application>Microsoft Office PowerPoint</Application>
  <PresentationFormat>Widescreen</PresentationFormat>
  <Paragraphs>159</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50.039 Theory and Practice of Deep Learning W12-S2 About Diffusion Models</vt:lpstr>
      <vt:lpstr>About this week (Week 12, an informative lecture about diffusion models)</vt:lpstr>
      <vt:lpstr>Diffusion Models: a definition</vt:lpstr>
      <vt:lpstr>Stochastic Differential Equations (SDEs)</vt:lpstr>
      <vt:lpstr>Diffusion models as SDEs</vt:lpstr>
      <vt:lpstr>A first SDE: the Brownian motion</vt:lpstr>
      <vt:lpstr>A first SDE: the Brownian motion</vt:lpstr>
      <vt:lpstr>A second SDE with drift</vt:lpstr>
      <vt:lpstr>A second SDE with drift</vt:lpstr>
      <vt:lpstr>A second SDE with drift</vt:lpstr>
      <vt:lpstr>Typical examples of SDEs</vt:lpstr>
      <vt:lpstr>Typical examples of SDEs</vt:lpstr>
      <vt:lpstr>A first task, denoising images</vt:lpstr>
      <vt:lpstr>A first task, denoising images</vt:lpstr>
      <vt:lpstr>A first task, denoising images</vt:lpstr>
      <vt:lpstr>PowerPoint Presentation</vt:lpstr>
      <vt:lpstr>A first task, denoising images</vt:lpstr>
      <vt:lpstr>A first task, denoising images</vt:lpstr>
      <vt:lpstr>A first task, denoising images</vt:lpstr>
      <vt:lpstr>A (not so?) crazy idea</vt:lpstr>
      <vt:lpstr>A (not so?) crazy idea</vt:lpstr>
      <vt:lpstr>A (not so?) crazy idea</vt:lpstr>
      <vt:lpstr>A (not so?) crazy idea</vt:lpstr>
      <vt:lpstr>A basic Diffusion Model setup</vt:lpstr>
      <vt:lpstr>A basic Diffusion Model setup</vt:lpstr>
      <vt:lpstr>PowerPoint Presentation</vt:lpstr>
      <vt:lpstr>In practice, however…</vt:lpstr>
      <vt:lpstr>In practice, however…</vt:lpstr>
      <vt:lpstr>Making it conditional</vt:lpstr>
      <vt:lpstr>Making it conditional</vt:lpstr>
      <vt:lpstr>Making it conditional</vt:lpstr>
      <vt:lpstr>Making it conditional</vt:lpstr>
      <vt:lpstr>Diffusion: a good entry point to continue your study of generative models</vt:lpstr>
      <vt:lpstr>Diffusion: a good entry point to continue your study of generative models</vt:lpstr>
      <vt:lpstr>Diffusion: a good entry point to continue your study of generative models</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216</cp:revision>
  <dcterms:created xsi:type="dcterms:W3CDTF">2021-03-10T09:35:15Z</dcterms:created>
  <dcterms:modified xsi:type="dcterms:W3CDTF">2023-04-11T00:33:27Z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